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65" r:id="rId4"/>
    <p:sldId id="264" r:id="rId5"/>
    <p:sldId id="263" r:id="rId6"/>
    <p:sldId id="271" r:id="rId7"/>
    <p:sldId id="272" r:id="rId8"/>
    <p:sldId id="275" r:id="rId9"/>
    <p:sldId id="261" r:id="rId10"/>
    <p:sldId id="262" r:id="rId11"/>
    <p:sldId id="266" r:id="rId12"/>
    <p:sldId id="258" r:id="rId13"/>
    <p:sldId id="273" r:id="rId14"/>
    <p:sldId id="274" r:id="rId15"/>
    <p:sldId id="276" r:id="rId16"/>
    <p:sldId id="260" r:id="rId17"/>
    <p:sldId id="259" r:id="rId18"/>
    <p:sldId id="278" r:id="rId19"/>
    <p:sldId id="279" r:id="rId20"/>
    <p:sldId id="267" r:id="rId21"/>
    <p:sldId id="268" r:id="rId22"/>
    <p:sldId id="269" r:id="rId23"/>
    <p:sldId id="270"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5"/>
    <p:restoredTop sz="71244" autoAdjust="0"/>
  </p:normalViewPr>
  <p:slideViewPr>
    <p:cSldViewPr snapToGrid="0" snapToObjects="1">
      <p:cViewPr varScale="1">
        <p:scale>
          <a:sx n="68" d="100"/>
          <a:sy n="68" d="100"/>
        </p:scale>
        <p:origin x="1528" y="208"/>
      </p:cViewPr>
      <p:guideLst/>
    </p:cSldViewPr>
  </p:slideViewPr>
  <p:notesTextViewPr>
    <p:cViewPr>
      <p:scale>
        <a:sx n="1" d="1"/>
        <a:sy n="1" d="1"/>
      </p:scale>
      <p:origin x="0" y="0"/>
    </p:cViewPr>
  </p:notesTextViewPr>
  <p:sorterViewPr>
    <p:cViewPr>
      <p:scale>
        <a:sx n="100" d="100"/>
        <a:sy n="100" d="100"/>
      </p:scale>
      <p:origin x="0" y="-1360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8D0130-DF04-F049-9A9C-A189E8CB048B}" type="doc">
      <dgm:prSet loTypeId="urn:microsoft.com/office/officeart/2005/8/layout/default" loCatId="" qsTypeId="urn:microsoft.com/office/officeart/2005/8/quickstyle/simple4" qsCatId="simple" csTypeId="urn:microsoft.com/office/officeart/2005/8/colors/colorful3" csCatId="colorful" phldr="1"/>
      <dgm:spPr/>
      <dgm:t>
        <a:bodyPr/>
        <a:lstStyle/>
        <a:p>
          <a:endParaRPr lang="en-US"/>
        </a:p>
      </dgm:t>
    </dgm:pt>
    <dgm:pt modelId="{3704CAD9-CC49-2D46-8083-5AEE1A8BB0A0}">
      <dgm:prSet phldrT="[Text]"/>
      <dgm:spPr/>
      <dgm:t>
        <a:bodyPr/>
        <a:lstStyle/>
        <a:p>
          <a:r>
            <a:rPr lang="en-US" dirty="0" smtClean="0"/>
            <a:t>New JC</a:t>
          </a:r>
          <a:endParaRPr lang="en-US" dirty="0"/>
        </a:p>
      </dgm:t>
    </dgm:pt>
    <dgm:pt modelId="{851C56C8-C3BE-2C4D-9873-5A2343024133}" type="parTrans" cxnId="{2CD1F670-D36C-BB49-897B-8FEB5855B09A}">
      <dgm:prSet/>
      <dgm:spPr/>
      <dgm:t>
        <a:bodyPr/>
        <a:lstStyle/>
        <a:p>
          <a:endParaRPr lang="en-US"/>
        </a:p>
      </dgm:t>
    </dgm:pt>
    <dgm:pt modelId="{3AFC8BF3-5828-A544-89EE-2657CBC35587}" type="sibTrans" cxnId="{2CD1F670-D36C-BB49-897B-8FEB5855B09A}">
      <dgm:prSet/>
      <dgm:spPr/>
      <dgm:t>
        <a:bodyPr/>
        <a:lstStyle/>
        <a:p>
          <a:endParaRPr lang="en-US"/>
        </a:p>
      </dgm:t>
    </dgm:pt>
    <dgm:pt modelId="{F4A07769-8D81-9144-9A5B-3B29A7E32F37}">
      <dgm:prSet phldrT="[Text]"/>
      <dgm:spPr/>
      <dgm:t>
        <a:bodyPr/>
        <a:lstStyle/>
        <a:p>
          <a:r>
            <a:rPr lang="en-US" dirty="0" err="1" smtClean="0"/>
            <a:t>Covid</a:t>
          </a:r>
          <a:r>
            <a:rPr lang="en-US" baseline="0" dirty="0" smtClean="0"/>
            <a:t> Related Attendance</a:t>
          </a:r>
          <a:endParaRPr lang="en-US" dirty="0"/>
        </a:p>
      </dgm:t>
    </dgm:pt>
    <dgm:pt modelId="{E842EE08-2573-4A40-B683-5A81A84D5BC7}" type="parTrans" cxnId="{4E8FCC15-9A62-A440-B5BB-72031D8E1A25}">
      <dgm:prSet/>
      <dgm:spPr/>
      <dgm:t>
        <a:bodyPr/>
        <a:lstStyle/>
        <a:p>
          <a:endParaRPr lang="en-US"/>
        </a:p>
      </dgm:t>
    </dgm:pt>
    <dgm:pt modelId="{CB05F2B2-9AD8-E24F-8210-8D26160CC0E1}" type="sibTrans" cxnId="{4E8FCC15-9A62-A440-B5BB-72031D8E1A25}">
      <dgm:prSet/>
      <dgm:spPr/>
      <dgm:t>
        <a:bodyPr/>
        <a:lstStyle/>
        <a:p>
          <a:endParaRPr lang="en-US"/>
        </a:p>
      </dgm:t>
    </dgm:pt>
    <dgm:pt modelId="{9C3BD43F-74A6-2449-AF77-ECBD40604737}">
      <dgm:prSet phldrT="[Text]"/>
      <dgm:spPr/>
      <dgm:t>
        <a:bodyPr/>
        <a:lstStyle/>
        <a:p>
          <a:r>
            <a:rPr lang="en-US" dirty="0" err="1" smtClean="0"/>
            <a:t>Covid</a:t>
          </a:r>
          <a:r>
            <a:rPr lang="en-US" dirty="0" smtClean="0"/>
            <a:t> Apathy</a:t>
          </a:r>
          <a:endParaRPr lang="en-US" dirty="0"/>
        </a:p>
      </dgm:t>
    </dgm:pt>
    <dgm:pt modelId="{5A4F48A4-9296-9946-9F7B-E1B712026BA5}" type="parTrans" cxnId="{294C1CA8-0CB8-DE43-BD1B-DD2FD44D0449}">
      <dgm:prSet/>
      <dgm:spPr/>
      <dgm:t>
        <a:bodyPr/>
        <a:lstStyle/>
        <a:p>
          <a:endParaRPr lang="en-US"/>
        </a:p>
      </dgm:t>
    </dgm:pt>
    <dgm:pt modelId="{B9D9BFE9-BDEB-9C40-9232-C14D6FEA0005}" type="sibTrans" cxnId="{294C1CA8-0CB8-DE43-BD1B-DD2FD44D0449}">
      <dgm:prSet/>
      <dgm:spPr/>
      <dgm:t>
        <a:bodyPr/>
        <a:lstStyle/>
        <a:p>
          <a:endParaRPr lang="en-US"/>
        </a:p>
      </dgm:t>
    </dgm:pt>
    <dgm:pt modelId="{8CCB584A-9D5C-D14A-874F-3DE651469A40}" type="pres">
      <dgm:prSet presAssocID="{318D0130-DF04-F049-9A9C-A189E8CB048B}" presName="diagram" presStyleCnt="0">
        <dgm:presLayoutVars>
          <dgm:dir/>
          <dgm:resizeHandles val="exact"/>
        </dgm:presLayoutVars>
      </dgm:prSet>
      <dgm:spPr/>
      <dgm:t>
        <a:bodyPr/>
        <a:lstStyle/>
        <a:p>
          <a:endParaRPr lang="en-US"/>
        </a:p>
      </dgm:t>
    </dgm:pt>
    <dgm:pt modelId="{23936950-E8F0-B04B-B545-4F5116000404}" type="pres">
      <dgm:prSet presAssocID="{3704CAD9-CC49-2D46-8083-5AEE1A8BB0A0}" presName="node" presStyleLbl="node1" presStyleIdx="0" presStyleCnt="3">
        <dgm:presLayoutVars>
          <dgm:bulletEnabled val="1"/>
        </dgm:presLayoutVars>
      </dgm:prSet>
      <dgm:spPr/>
      <dgm:t>
        <a:bodyPr/>
        <a:lstStyle/>
        <a:p>
          <a:endParaRPr lang="en-US"/>
        </a:p>
      </dgm:t>
    </dgm:pt>
    <dgm:pt modelId="{3FB35079-71A1-7346-9A0A-9EBAD526DF6B}" type="pres">
      <dgm:prSet presAssocID="{3AFC8BF3-5828-A544-89EE-2657CBC35587}" presName="sibTrans" presStyleCnt="0"/>
      <dgm:spPr/>
    </dgm:pt>
    <dgm:pt modelId="{3E074B83-589D-524A-86AD-B71F862BE236}" type="pres">
      <dgm:prSet presAssocID="{F4A07769-8D81-9144-9A5B-3B29A7E32F37}" presName="node" presStyleLbl="node1" presStyleIdx="1" presStyleCnt="3">
        <dgm:presLayoutVars>
          <dgm:bulletEnabled val="1"/>
        </dgm:presLayoutVars>
      </dgm:prSet>
      <dgm:spPr/>
      <dgm:t>
        <a:bodyPr/>
        <a:lstStyle/>
        <a:p>
          <a:endParaRPr lang="en-US"/>
        </a:p>
      </dgm:t>
    </dgm:pt>
    <dgm:pt modelId="{1F760506-5E82-2F42-9AFE-4DE3D5D25AAC}" type="pres">
      <dgm:prSet presAssocID="{CB05F2B2-9AD8-E24F-8210-8D26160CC0E1}" presName="sibTrans" presStyleCnt="0"/>
      <dgm:spPr/>
    </dgm:pt>
    <dgm:pt modelId="{9E611931-32C6-4149-960A-86D9F63F5639}" type="pres">
      <dgm:prSet presAssocID="{9C3BD43F-74A6-2449-AF77-ECBD40604737}" presName="node" presStyleLbl="node1" presStyleIdx="2" presStyleCnt="3">
        <dgm:presLayoutVars>
          <dgm:bulletEnabled val="1"/>
        </dgm:presLayoutVars>
      </dgm:prSet>
      <dgm:spPr/>
      <dgm:t>
        <a:bodyPr/>
        <a:lstStyle/>
        <a:p>
          <a:endParaRPr lang="en-US"/>
        </a:p>
      </dgm:t>
    </dgm:pt>
  </dgm:ptLst>
  <dgm:cxnLst>
    <dgm:cxn modelId="{9678F049-5669-9E48-AB3E-9B171CE3580C}" type="presOf" srcId="{318D0130-DF04-F049-9A9C-A189E8CB048B}" destId="{8CCB584A-9D5C-D14A-874F-3DE651469A40}" srcOrd="0" destOrd="0" presId="urn:microsoft.com/office/officeart/2005/8/layout/default"/>
    <dgm:cxn modelId="{32A74ECC-6EA3-E344-8840-B884AC933EB1}" type="presOf" srcId="{F4A07769-8D81-9144-9A5B-3B29A7E32F37}" destId="{3E074B83-589D-524A-86AD-B71F862BE236}" srcOrd="0" destOrd="0" presId="urn:microsoft.com/office/officeart/2005/8/layout/default"/>
    <dgm:cxn modelId="{F8963F6E-B9C9-1E4D-B82B-E5E93E800A34}" type="presOf" srcId="{9C3BD43F-74A6-2449-AF77-ECBD40604737}" destId="{9E611931-32C6-4149-960A-86D9F63F5639}" srcOrd="0" destOrd="0" presId="urn:microsoft.com/office/officeart/2005/8/layout/default"/>
    <dgm:cxn modelId="{6E50ED10-40FB-B54A-9EE6-89633E04C002}" type="presOf" srcId="{3704CAD9-CC49-2D46-8083-5AEE1A8BB0A0}" destId="{23936950-E8F0-B04B-B545-4F5116000404}" srcOrd="0" destOrd="0" presId="urn:microsoft.com/office/officeart/2005/8/layout/default"/>
    <dgm:cxn modelId="{4E8FCC15-9A62-A440-B5BB-72031D8E1A25}" srcId="{318D0130-DF04-F049-9A9C-A189E8CB048B}" destId="{F4A07769-8D81-9144-9A5B-3B29A7E32F37}" srcOrd="1" destOrd="0" parTransId="{E842EE08-2573-4A40-B683-5A81A84D5BC7}" sibTransId="{CB05F2B2-9AD8-E24F-8210-8D26160CC0E1}"/>
    <dgm:cxn modelId="{294C1CA8-0CB8-DE43-BD1B-DD2FD44D0449}" srcId="{318D0130-DF04-F049-9A9C-A189E8CB048B}" destId="{9C3BD43F-74A6-2449-AF77-ECBD40604737}" srcOrd="2" destOrd="0" parTransId="{5A4F48A4-9296-9946-9F7B-E1B712026BA5}" sibTransId="{B9D9BFE9-BDEB-9C40-9232-C14D6FEA0005}"/>
    <dgm:cxn modelId="{2CD1F670-D36C-BB49-897B-8FEB5855B09A}" srcId="{318D0130-DF04-F049-9A9C-A189E8CB048B}" destId="{3704CAD9-CC49-2D46-8083-5AEE1A8BB0A0}" srcOrd="0" destOrd="0" parTransId="{851C56C8-C3BE-2C4D-9873-5A2343024133}" sibTransId="{3AFC8BF3-5828-A544-89EE-2657CBC35587}"/>
    <dgm:cxn modelId="{1F7683A7-D1AB-354C-9E50-E4C43C3425E5}" type="presParOf" srcId="{8CCB584A-9D5C-D14A-874F-3DE651469A40}" destId="{23936950-E8F0-B04B-B545-4F5116000404}" srcOrd="0" destOrd="0" presId="urn:microsoft.com/office/officeart/2005/8/layout/default"/>
    <dgm:cxn modelId="{9CEB086B-7985-BC46-8DAF-97348A95664E}" type="presParOf" srcId="{8CCB584A-9D5C-D14A-874F-3DE651469A40}" destId="{3FB35079-71A1-7346-9A0A-9EBAD526DF6B}" srcOrd="1" destOrd="0" presId="urn:microsoft.com/office/officeart/2005/8/layout/default"/>
    <dgm:cxn modelId="{4FA34A48-90F4-6D4C-9158-84561016D307}" type="presParOf" srcId="{8CCB584A-9D5C-D14A-874F-3DE651469A40}" destId="{3E074B83-589D-524A-86AD-B71F862BE236}" srcOrd="2" destOrd="0" presId="urn:microsoft.com/office/officeart/2005/8/layout/default"/>
    <dgm:cxn modelId="{9AF8015C-91FC-2B47-BC35-3395A1EA1BCB}" type="presParOf" srcId="{8CCB584A-9D5C-D14A-874F-3DE651469A40}" destId="{1F760506-5E82-2F42-9AFE-4DE3D5D25AAC}" srcOrd="3" destOrd="0" presId="urn:microsoft.com/office/officeart/2005/8/layout/default"/>
    <dgm:cxn modelId="{B31856D8-8775-5549-93D0-36F26489ABD3}" type="presParOf" srcId="{8CCB584A-9D5C-D14A-874F-3DE651469A40}" destId="{9E611931-32C6-4149-960A-86D9F63F5639}"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FBEB3F-EB15-A745-B14D-82F33A5D6F81}" type="doc">
      <dgm:prSet loTypeId="urn:microsoft.com/office/officeart/2005/8/layout/venn2" loCatId="" qsTypeId="urn:microsoft.com/office/officeart/2005/8/quickstyle/simple4" qsCatId="simple" csTypeId="urn:microsoft.com/office/officeart/2005/8/colors/colorful1" csCatId="colorful" phldr="1"/>
      <dgm:spPr/>
      <dgm:t>
        <a:bodyPr/>
        <a:lstStyle/>
        <a:p>
          <a:endParaRPr lang="en-US"/>
        </a:p>
      </dgm:t>
    </dgm:pt>
    <dgm:pt modelId="{CAE76B55-4881-6640-8220-B6EF6200BFF8}">
      <dgm:prSet phldrT="[Text]"/>
      <dgm:spPr/>
      <dgm:t>
        <a:bodyPr/>
        <a:lstStyle/>
        <a:p>
          <a:r>
            <a:rPr lang="en-US" dirty="0" smtClean="0"/>
            <a:t>Teaching Environment</a:t>
          </a:r>
          <a:endParaRPr lang="en-US" dirty="0"/>
        </a:p>
      </dgm:t>
    </dgm:pt>
    <dgm:pt modelId="{35553F8F-98BF-204E-BC17-49476C7524E9}" type="parTrans" cxnId="{7DB716F9-87C7-D945-9154-0C2FFCEB914A}">
      <dgm:prSet/>
      <dgm:spPr/>
      <dgm:t>
        <a:bodyPr/>
        <a:lstStyle/>
        <a:p>
          <a:endParaRPr lang="en-US"/>
        </a:p>
      </dgm:t>
    </dgm:pt>
    <dgm:pt modelId="{0327B56D-EC7C-C342-B6AD-40BC4EA05C26}" type="sibTrans" cxnId="{7DB716F9-87C7-D945-9154-0C2FFCEB914A}">
      <dgm:prSet/>
      <dgm:spPr/>
      <dgm:t>
        <a:bodyPr/>
        <a:lstStyle/>
        <a:p>
          <a:endParaRPr lang="en-US"/>
        </a:p>
      </dgm:t>
    </dgm:pt>
    <dgm:pt modelId="{6D5E4E1E-A471-7B43-8320-3F672355E770}">
      <dgm:prSet phldrT="[Text]"/>
      <dgm:spPr/>
      <dgm:t>
        <a:bodyPr/>
        <a:lstStyle/>
        <a:p>
          <a:r>
            <a:rPr lang="en-US" dirty="0" smtClean="0"/>
            <a:t>Differentiation Tools</a:t>
          </a:r>
          <a:endParaRPr lang="en-US" dirty="0"/>
        </a:p>
      </dgm:t>
    </dgm:pt>
    <dgm:pt modelId="{A1EE5C05-ED3E-F84F-B094-E1698F6AF904}" type="parTrans" cxnId="{CF28DB5E-2C0B-4944-B9E0-7623BB3B0027}">
      <dgm:prSet/>
      <dgm:spPr/>
      <dgm:t>
        <a:bodyPr/>
        <a:lstStyle/>
        <a:p>
          <a:endParaRPr lang="en-US"/>
        </a:p>
      </dgm:t>
    </dgm:pt>
    <dgm:pt modelId="{B10BD3A9-34CD-AF4E-9C9F-FA5780B66ACF}" type="sibTrans" cxnId="{CF28DB5E-2C0B-4944-B9E0-7623BB3B0027}">
      <dgm:prSet/>
      <dgm:spPr/>
      <dgm:t>
        <a:bodyPr/>
        <a:lstStyle/>
        <a:p>
          <a:endParaRPr lang="en-US"/>
        </a:p>
      </dgm:t>
    </dgm:pt>
    <dgm:pt modelId="{114FE89E-F3A6-8B47-A286-4C27F416651B}">
      <dgm:prSet phldrT="[Text]"/>
      <dgm:spPr/>
      <dgm:t>
        <a:bodyPr/>
        <a:lstStyle/>
        <a:p>
          <a:r>
            <a:rPr lang="en-US" dirty="0" smtClean="0"/>
            <a:t>Curriculum</a:t>
          </a:r>
          <a:endParaRPr lang="en-US" dirty="0"/>
        </a:p>
      </dgm:t>
    </dgm:pt>
    <dgm:pt modelId="{488E4572-5E6E-AF49-A256-FA78A6CF5A69}" type="parTrans" cxnId="{1259DAF8-1E10-1C46-BF48-716DB22A27E5}">
      <dgm:prSet/>
      <dgm:spPr/>
      <dgm:t>
        <a:bodyPr/>
        <a:lstStyle/>
        <a:p>
          <a:endParaRPr lang="en-US"/>
        </a:p>
      </dgm:t>
    </dgm:pt>
    <dgm:pt modelId="{959A7632-FA2F-B94F-B838-FB7025ADCF06}" type="sibTrans" cxnId="{1259DAF8-1E10-1C46-BF48-716DB22A27E5}">
      <dgm:prSet/>
      <dgm:spPr/>
      <dgm:t>
        <a:bodyPr/>
        <a:lstStyle/>
        <a:p>
          <a:endParaRPr lang="en-US"/>
        </a:p>
      </dgm:t>
    </dgm:pt>
    <dgm:pt modelId="{D4E17907-5078-AD44-BDBF-B99419EEDBDF}">
      <dgm:prSet phldrT="[Text]"/>
      <dgm:spPr/>
      <dgm:t>
        <a:bodyPr/>
        <a:lstStyle/>
        <a:p>
          <a:r>
            <a:rPr lang="en-US" dirty="0" smtClean="0"/>
            <a:t>TY</a:t>
          </a:r>
          <a:endParaRPr lang="en-US" dirty="0"/>
        </a:p>
      </dgm:t>
    </dgm:pt>
    <dgm:pt modelId="{C24BC9AD-EC07-8D47-A1D2-0C94542601B9}" type="parTrans" cxnId="{B3151E9E-130A-CD4D-B690-520E2B2602D1}">
      <dgm:prSet/>
      <dgm:spPr/>
      <dgm:t>
        <a:bodyPr/>
        <a:lstStyle/>
        <a:p>
          <a:endParaRPr lang="en-US"/>
        </a:p>
      </dgm:t>
    </dgm:pt>
    <dgm:pt modelId="{D4246B0F-0486-1A49-9BDE-1A7E402F464F}" type="sibTrans" cxnId="{B3151E9E-130A-CD4D-B690-520E2B2602D1}">
      <dgm:prSet/>
      <dgm:spPr/>
      <dgm:t>
        <a:bodyPr/>
        <a:lstStyle/>
        <a:p>
          <a:endParaRPr lang="en-US"/>
        </a:p>
      </dgm:t>
    </dgm:pt>
    <dgm:pt modelId="{C198DCF1-6899-EF4C-859D-F21A8115968E}" type="pres">
      <dgm:prSet presAssocID="{18FBEB3F-EB15-A745-B14D-82F33A5D6F81}" presName="Name0" presStyleCnt="0">
        <dgm:presLayoutVars>
          <dgm:chMax val="7"/>
          <dgm:resizeHandles val="exact"/>
        </dgm:presLayoutVars>
      </dgm:prSet>
      <dgm:spPr/>
      <dgm:t>
        <a:bodyPr/>
        <a:lstStyle/>
        <a:p>
          <a:endParaRPr lang="en-US"/>
        </a:p>
      </dgm:t>
    </dgm:pt>
    <dgm:pt modelId="{A1743A16-E161-6B43-99A1-05051E9D523A}" type="pres">
      <dgm:prSet presAssocID="{18FBEB3F-EB15-A745-B14D-82F33A5D6F81}" presName="comp1" presStyleCnt="0"/>
      <dgm:spPr/>
    </dgm:pt>
    <dgm:pt modelId="{771742A3-ACF9-DB4C-AE48-B1B291DDB669}" type="pres">
      <dgm:prSet presAssocID="{18FBEB3F-EB15-A745-B14D-82F33A5D6F81}" presName="circle1" presStyleLbl="node1" presStyleIdx="0" presStyleCnt="4"/>
      <dgm:spPr/>
      <dgm:t>
        <a:bodyPr/>
        <a:lstStyle/>
        <a:p>
          <a:endParaRPr lang="en-US"/>
        </a:p>
      </dgm:t>
    </dgm:pt>
    <dgm:pt modelId="{AF8F2B0C-4967-B940-A02D-290C6BA8C34E}" type="pres">
      <dgm:prSet presAssocID="{18FBEB3F-EB15-A745-B14D-82F33A5D6F81}" presName="c1text" presStyleLbl="node1" presStyleIdx="0" presStyleCnt="4">
        <dgm:presLayoutVars>
          <dgm:bulletEnabled val="1"/>
        </dgm:presLayoutVars>
      </dgm:prSet>
      <dgm:spPr/>
      <dgm:t>
        <a:bodyPr/>
        <a:lstStyle/>
        <a:p>
          <a:endParaRPr lang="en-US"/>
        </a:p>
      </dgm:t>
    </dgm:pt>
    <dgm:pt modelId="{BB5D7CC5-F831-F44A-AF35-947AC8DDFB54}" type="pres">
      <dgm:prSet presAssocID="{18FBEB3F-EB15-A745-B14D-82F33A5D6F81}" presName="comp2" presStyleCnt="0"/>
      <dgm:spPr/>
    </dgm:pt>
    <dgm:pt modelId="{14BEF3A1-CB24-E043-8AE1-4D75B67F72CC}" type="pres">
      <dgm:prSet presAssocID="{18FBEB3F-EB15-A745-B14D-82F33A5D6F81}" presName="circle2" presStyleLbl="node1" presStyleIdx="1" presStyleCnt="4"/>
      <dgm:spPr/>
      <dgm:t>
        <a:bodyPr/>
        <a:lstStyle/>
        <a:p>
          <a:endParaRPr lang="en-US"/>
        </a:p>
      </dgm:t>
    </dgm:pt>
    <dgm:pt modelId="{0D58409C-0A23-224F-BFCB-1F92AC88EFAE}" type="pres">
      <dgm:prSet presAssocID="{18FBEB3F-EB15-A745-B14D-82F33A5D6F81}" presName="c2text" presStyleLbl="node1" presStyleIdx="1" presStyleCnt="4">
        <dgm:presLayoutVars>
          <dgm:bulletEnabled val="1"/>
        </dgm:presLayoutVars>
      </dgm:prSet>
      <dgm:spPr/>
      <dgm:t>
        <a:bodyPr/>
        <a:lstStyle/>
        <a:p>
          <a:endParaRPr lang="en-US"/>
        </a:p>
      </dgm:t>
    </dgm:pt>
    <dgm:pt modelId="{F26F78DE-334A-0542-A087-44038FB77049}" type="pres">
      <dgm:prSet presAssocID="{18FBEB3F-EB15-A745-B14D-82F33A5D6F81}" presName="comp3" presStyleCnt="0"/>
      <dgm:spPr/>
    </dgm:pt>
    <dgm:pt modelId="{561ACA1E-75F9-4348-BE95-3B30154BA94E}" type="pres">
      <dgm:prSet presAssocID="{18FBEB3F-EB15-A745-B14D-82F33A5D6F81}" presName="circle3" presStyleLbl="node1" presStyleIdx="2" presStyleCnt="4"/>
      <dgm:spPr/>
      <dgm:t>
        <a:bodyPr/>
        <a:lstStyle/>
        <a:p>
          <a:endParaRPr lang="en-US"/>
        </a:p>
      </dgm:t>
    </dgm:pt>
    <dgm:pt modelId="{0CF5FAD2-06BB-1B4B-A111-39A580AC89BB}" type="pres">
      <dgm:prSet presAssocID="{18FBEB3F-EB15-A745-B14D-82F33A5D6F81}" presName="c3text" presStyleLbl="node1" presStyleIdx="2" presStyleCnt="4">
        <dgm:presLayoutVars>
          <dgm:bulletEnabled val="1"/>
        </dgm:presLayoutVars>
      </dgm:prSet>
      <dgm:spPr/>
      <dgm:t>
        <a:bodyPr/>
        <a:lstStyle/>
        <a:p>
          <a:endParaRPr lang="en-US"/>
        </a:p>
      </dgm:t>
    </dgm:pt>
    <dgm:pt modelId="{4C57E722-2B2B-AF46-8B57-7035295D55F2}" type="pres">
      <dgm:prSet presAssocID="{18FBEB3F-EB15-A745-B14D-82F33A5D6F81}" presName="comp4" presStyleCnt="0"/>
      <dgm:spPr/>
    </dgm:pt>
    <dgm:pt modelId="{C6AE75FA-C9EA-0543-BA06-EC61D9032229}" type="pres">
      <dgm:prSet presAssocID="{18FBEB3F-EB15-A745-B14D-82F33A5D6F81}" presName="circle4" presStyleLbl="node1" presStyleIdx="3" presStyleCnt="4"/>
      <dgm:spPr/>
      <dgm:t>
        <a:bodyPr/>
        <a:lstStyle/>
        <a:p>
          <a:endParaRPr lang="en-US"/>
        </a:p>
      </dgm:t>
    </dgm:pt>
    <dgm:pt modelId="{F04ABF76-AD3D-244F-964C-9B49DF2A226B}" type="pres">
      <dgm:prSet presAssocID="{18FBEB3F-EB15-A745-B14D-82F33A5D6F81}" presName="c4text" presStyleLbl="node1" presStyleIdx="3" presStyleCnt="4">
        <dgm:presLayoutVars>
          <dgm:bulletEnabled val="1"/>
        </dgm:presLayoutVars>
      </dgm:prSet>
      <dgm:spPr/>
      <dgm:t>
        <a:bodyPr/>
        <a:lstStyle/>
        <a:p>
          <a:endParaRPr lang="en-US"/>
        </a:p>
      </dgm:t>
    </dgm:pt>
  </dgm:ptLst>
  <dgm:cxnLst>
    <dgm:cxn modelId="{F4169B1E-BFA2-5842-8AA0-6F2E959F8D95}" type="presOf" srcId="{6D5E4E1E-A471-7B43-8320-3F672355E770}" destId="{14BEF3A1-CB24-E043-8AE1-4D75B67F72CC}" srcOrd="0" destOrd="0" presId="urn:microsoft.com/office/officeart/2005/8/layout/venn2"/>
    <dgm:cxn modelId="{A707EF73-8B41-2342-AA0B-9D0A4A03C3AD}" type="presOf" srcId="{CAE76B55-4881-6640-8220-B6EF6200BFF8}" destId="{AF8F2B0C-4967-B940-A02D-290C6BA8C34E}" srcOrd="1" destOrd="0" presId="urn:microsoft.com/office/officeart/2005/8/layout/venn2"/>
    <dgm:cxn modelId="{C5F4FED3-8818-484F-8DBE-6246E95DFADC}" type="presOf" srcId="{6D5E4E1E-A471-7B43-8320-3F672355E770}" destId="{0D58409C-0A23-224F-BFCB-1F92AC88EFAE}" srcOrd="1" destOrd="0" presId="urn:microsoft.com/office/officeart/2005/8/layout/venn2"/>
    <dgm:cxn modelId="{CF28DB5E-2C0B-4944-B9E0-7623BB3B0027}" srcId="{18FBEB3F-EB15-A745-B14D-82F33A5D6F81}" destId="{6D5E4E1E-A471-7B43-8320-3F672355E770}" srcOrd="1" destOrd="0" parTransId="{A1EE5C05-ED3E-F84F-B094-E1698F6AF904}" sibTransId="{B10BD3A9-34CD-AF4E-9C9F-FA5780B66ACF}"/>
    <dgm:cxn modelId="{D4C7BC7E-E5D6-DC4A-87AD-DC1FADDD2BB6}" type="presOf" srcId="{114FE89E-F3A6-8B47-A286-4C27F416651B}" destId="{0CF5FAD2-06BB-1B4B-A111-39A580AC89BB}" srcOrd="1" destOrd="0" presId="urn:microsoft.com/office/officeart/2005/8/layout/venn2"/>
    <dgm:cxn modelId="{589C37F8-B49E-5C4E-B9FE-6CFBBF0C5869}" type="presOf" srcId="{114FE89E-F3A6-8B47-A286-4C27F416651B}" destId="{561ACA1E-75F9-4348-BE95-3B30154BA94E}" srcOrd="0" destOrd="0" presId="urn:microsoft.com/office/officeart/2005/8/layout/venn2"/>
    <dgm:cxn modelId="{9E11F1EF-499B-A04C-93D9-C9BEAEEB87DE}" type="presOf" srcId="{18FBEB3F-EB15-A745-B14D-82F33A5D6F81}" destId="{C198DCF1-6899-EF4C-859D-F21A8115968E}" srcOrd="0" destOrd="0" presId="urn:microsoft.com/office/officeart/2005/8/layout/venn2"/>
    <dgm:cxn modelId="{7DB716F9-87C7-D945-9154-0C2FFCEB914A}" srcId="{18FBEB3F-EB15-A745-B14D-82F33A5D6F81}" destId="{CAE76B55-4881-6640-8220-B6EF6200BFF8}" srcOrd="0" destOrd="0" parTransId="{35553F8F-98BF-204E-BC17-49476C7524E9}" sibTransId="{0327B56D-EC7C-C342-B6AD-40BC4EA05C26}"/>
    <dgm:cxn modelId="{1259DAF8-1E10-1C46-BF48-716DB22A27E5}" srcId="{18FBEB3F-EB15-A745-B14D-82F33A5D6F81}" destId="{114FE89E-F3A6-8B47-A286-4C27F416651B}" srcOrd="2" destOrd="0" parTransId="{488E4572-5E6E-AF49-A256-FA78A6CF5A69}" sibTransId="{959A7632-FA2F-B94F-B838-FB7025ADCF06}"/>
    <dgm:cxn modelId="{B01277E2-6E0F-CA48-B730-32615674FE0F}" type="presOf" srcId="{D4E17907-5078-AD44-BDBF-B99419EEDBDF}" destId="{C6AE75FA-C9EA-0543-BA06-EC61D9032229}" srcOrd="0" destOrd="0" presId="urn:microsoft.com/office/officeart/2005/8/layout/venn2"/>
    <dgm:cxn modelId="{857A3FDE-414C-6448-BA33-71356CCE1C81}" type="presOf" srcId="{CAE76B55-4881-6640-8220-B6EF6200BFF8}" destId="{771742A3-ACF9-DB4C-AE48-B1B291DDB669}" srcOrd="0" destOrd="0" presId="urn:microsoft.com/office/officeart/2005/8/layout/venn2"/>
    <dgm:cxn modelId="{C2B2A8B8-6120-FE4F-9CFF-2C9305F1D34A}" type="presOf" srcId="{D4E17907-5078-AD44-BDBF-B99419EEDBDF}" destId="{F04ABF76-AD3D-244F-964C-9B49DF2A226B}" srcOrd="1" destOrd="0" presId="urn:microsoft.com/office/officeart/2005/8/layout/venn2"/>
    <dgm:cxn modelId="{B3151E9E-130A-CD4D-B690-520E2B2602D1}" srcId="{18FBEB3F-EB15-A745-B14D-82F33A5D6F81}" destId="{D4E17907-5078-AD44-BDBF-B99419EEDBDF}" srcOrd="3" destOrd="0" parTransId="{C24BC9AD-EC07-8D47-A1D2-0C94542601B9}" sibTransId="{D4246B0F-0486-1A49-9BDE-1A7E402F464F}"/>
    <dgm:cxn modelId="{8BD0B73F-C32F-BD40-9B0D-068906BB9342}" type="presParOf" srcId="{C198DCF1-6899-EF4C-859D-F21A8115968E}" destId="{A1743A16-E161-6B43-99A1-05051E9D523A}" srcOrd="0" destOrd="0" presId="urn:microsoft.com/office/officeart/2005/8/layout/venn2"/>
    <dgm:cxn modelId="{5A7A2DCB-EB8B-C140-A06B-48511560B16B}" type="presParOf" srcId="{A1743A16-E161-6B43-99A1-05051E9D523A}" destId="{771742A3-ACF9-DB4C-AE48-B1B291DDB669}" srcOrd="0" destOrd="0" presId="urn:microsoft.com/office/officeart/2005/8/layout/venn2"/>
    <dgm:cxn modelId="{70AC43A5-8278-6B46-8C67-9985FBA24528}" type="presParOf" srcId="{A1743A16-E161-6B43-99A1-05051E9D523A}" destId="{AF8F2B0C-4967-B940-A02D-290C6BA8C34E}" srcOrd="1" destOrd="0" presId="urn:microsoft.com/office/officeart/2005/8/layout/venn2"/>
    <dgm:cxn modelId="{549F5F6D-214F-C849-80A9-9F529B2C3981}" type="presParOf" srcId="{C198DCF1-6899-EF4C-859D-F21A8115968E}" destId="{BB5D7CC5-F831-F44A-AF35-947AC8DDFB54}" srcOrd="1" destOrd="0" presId="urn:microsoft.com/office/officeart/2005/8/layout/venn2"/>
    <dgm:cxn modelId="{DAAC1927-6C98-F947-A9A8-1701685711C3}" type="presParOf" srcId="{BB5D7CC5-F831-F44A-AF35-947AC8DDFB54}" destId="{14BEF3A1-CB24-E043-8AE1-4D75B67F72CC}" srcOrd="0" destOrd="0" presId="urn:microsoft.com/office/officeart/2005/8/layout/venn2"/>
    <dgm:cxn modelId="{4EBB2193-10F9-FE46-8BA7-5BF51AABC326}" type="presParOf" srcId="{BB5D7CC5-F831-F44A-AF35-947AC8DDFB54}" destId="{0D58409C-0A23-224F-BFCB-1F92AC88EFAE}" srcOrd="1" destOrd="0" presId="urn:microsoft.com/office/officeart/2005/8/layout/venn2"/>
    <dgm:cxn modelId="{E81EEF07-26E9-054B-9D2C-E26CDAF46050}" type="presParOf" srcId="{C198DCF1-6899-EF4C-859D-F21A8115968E}" destId="{F26F78DE-334A-0542-A087-44038FB77049}" srcOrd="2" destOrd="0" presId="urn:microsoft.com/office/officeart/2005/8/layout/venn2"/>
    <dgm:cxn modelId="{1AF7782F-1302-914C-82F4-BF945DF0E36E}" type="presParOf" srcId="{F26F78DE-334A-0542-A087-44038FB77049}" destId="{561ACA1E-75F9-4348-BE95-3B30154BA94E}" srcOrd="0" destOrd="0" presId="urn:microsoft.com/office/officeart/2005/8/layout/venn2"/>
    <dgm:cxn modelId="{7687AA38-884B-CE40-B455-94AEC5C7BD42}" type="presParOf" srcId="{F26F78DE-334A-0542-A087-44038FB77049}" destId="{0CF5FAD2-06BB-1B4B-A111-39A580AC89BB}" srcOrd="1" destOrd="0" presId="urn:microsoft.com/office/officeart/2005/8/layout/venn2"/>
    <dgm:cxn modelId="{1A57245E-98A1-C242-B0DE-FA15D68EF4A8}" type="presParOf" srcId="{C198DCF1-6899-EF4C-859D-F21A8115968E}" destId="{4C57E722-2B2B-AF46-8B57-7035295D55F2}" srcOrd="3" destOrd="0" presId="urn:microsoft.com/office/officeart/2005/8/layout/venn2"/>
    <dgm:cxn modelId="{D9184B89-28C5-B94F-B62A-F3B9DA0A2BA1}" type="presParOf" srcId="{4C57E722-2B2B-AF46-8B57-7035295D55F2}" destId="{C6AE75FA-C9EA-0543-BA06-EC61D9032229}" srcOrd="0" destOrd="0" presId="urn:microsoft.com/office/officeart/2005/8/layout/venn2"/>
    <dgm:cxn modelId="{B1DF71B4-3C6C-504D-B788-DA41A920A73A}" type="presParOf" srcId="{4C57E722-2B2B-AF46-8B57-7035295D55F2}" destId="{F04ABF76-AD3D-244F-964C-9B49DF2A226B}"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42116F-C110-B344-A198-02B16F92BD2B}" type="doc">
      <dgm:prSet loTypeId="urn:microsoft.com/office/officeart/2009/3/layout/StepUpProcess" loCatId="process" qsTypeId="urn:microsoft.com/office/officeart/2005/8/quickstyle/3D3" qsCatId="3D" csTypeId="urn:microsoft.com/office/officeart/2005/8/colors/colorful1" csCatId="colorful" phldr="1"/>
      <dgm:spPr/>
    </dgm:pt>
    <dgm:pt modelId="{D71260B7-2D99-7D40-8054-445D9683533E}">
      <dgm:prSet phldrT="[Text]"/>
      <dgm:spPr/>
      <dgm:t>
        <a:bodyPr/>
        <a:lstStyle/>
        <a:p>
          <a:r>
            <a:rPr lang="en-US" dirty="0" smtClean="0"/>
            <a:t>Double Entry </a:t>
          </a:r>
          <a:endParaRPr lang="en-US" dirty="0"/>
        </a:p>
      </dgm:t>
    </dgm:pt>
    <dgm:pt modelId="{65685E84-7267-D445-A869-40B4D2B27CCB}" type="parTrans" cxnId="{ED712DC0-398C-A84A-A0D0-FD7B3520B1B1}">
      <dgm:prSet/>
      <dgm:spPr/>
      <dgm:t>
        <a:bodyPr/>
        <a:lstStyle/>
        <a:p>
          <a:endParaRPr lang="en-US"/>
        </a:p>
      </dgm:t>
    </dgm:pt>
    <dgm:pt modelId="{33D9A6E3-06C5-4542-BA0B-C1FD0A4AAED8}" type="sibTrans" cxnId="{ED712DC0-398C-A84A-A0D0-FD7B3520B1B1}">
      <dgm:prSet/>
      <dgm:spPr/>
      <dgm:t>
        <a:bodyPr/>
        <a:lstStyle/>
        <a:p>
          <a:endParaRPr lang="en-US"/>
        </a:p>
      </dgm:t>
    </dgm:pt>
    <dgm:pt modelId="{BDA9418A-48C5-D243-A84A-2D80853B1898}">
      <dgm:prSet phldrT="[Text]"/>
      <dgm:spPr/>
      <dgm:t>
        <a:bodyPr/>
        <a:lstStyle/>
        <a:p>
          <a:r>
            <a:rPr lang="en-US" dirty="0" smtClean="0"/>
            <a:t>Tabular Statements</a:t>
          </a:r>
          <a:endParaRPr lang="en-US" dirty="0"/>
        </a:p>
      </dgm:t>
    </dgm:pt>
    <dgm:pt modelId="{7A8C7275-18AE-7B42-9D80-9501EB6A5028}" type="parTrans" cxnId="{E56ED11D-DAD7-C046-99BA-271B80FD8872}">
      <dgm:prSet/>
      <dgm:spPr/>
      <dgm:t>
        <a:bodyPr/>
        <a:lstStyle/>
        <a:p>
          <a:endParaRPr lang="en-US"/>
        </a:p>
      </dgm:t>
    </dgm:pt>
    <dgm:pt modelId="{5CECE8B2-C231-434D-A17C-7FA858471637}" type="sibTrans" cxnId="{E56ED11D-DAD7-C046-99BA-271B80FD8872}">
      <dgm:prSet/>
      <dgm:spPr/>
      <dgm:t>
        <a:bodyPr/>
        <a:lstStyle/>
        <a:p>
          <a:endParaRPr lang="en-US"/>
        </a:p>
      </dgm:t>
    </dgm:pt>
    <dgm:pt modelId="{D9034C68-C253-DE4B-9E3C-F56F0B711CD7}">
      <dgm:prSet phldrT="[Text]"/>
      <dgm:spPr/>
      <dgm:t>
        <a:bodyPr/>
        <a:lstStyle/>
        <a:p>
          <a:r>
            <a:rPr lang="en-US" dirty="0" smtClean="0"/>
            <a:t>Club Accounts</a:t>
          </a:r>
          <a:endParaRPr lang="en-US" dirty="0"/>
        </a:p>
      </dgm:t>
    </dgm:pt>
    <dgm:pt modelId="{24B6C7E7-E3FB-1843-8635-01DE37ED1DFC}" type="parTrans" cxnId="{15FC0677-6CEE-6946-BD77-F8E19DC2BEA2}">
      <dgm:prSet/>
      <dgm:spPr/>
      <dgm:t>
        <a:bodyPr/>
        <a:lstStyle/>
        <a:p>
          <a:endParaRPr lang="en-US"/>
        </a:p>
      </dgm:t>
    </dgm:pt>
    <dgm:pt modelId="{29552D76-E7B3-4A44-A125-1F1CF3D393E8}" type="sibTrans" cxnId="{15FC0677-6CEE-6946-BD77-F8E19DC2BEA2}">
      <dgm:prSet/>
      <dgm:spPr/>
      <dgm:t>
        <a:bodyPr/>
        <a:lstStyle/>
        <a:p>
          <a:endParaRPr lang="en-US"/>
        </a:p>
      </dgm:t>
    </dgm:pt>
    <dgm:pt modelId="{BC24707D-E8DC-5E47-8259-9BDBEE4C8E0E}">
      <dgm:prSet phldrT="[Text]"/>
      <dgm:spPr/>
      <dgm:t>
        <a:bodyPr/>
        <a:lstStyle/>
        <a:p>
          <a:r>
            <a:rPr lang="en-US" dirty="0" smtClean="0"/>
            <a:t>Service Accounts</a:t>
          </a:r>
          <a:endParaRPr lang="en-US" dirty="0"/>
        </a:p>
      </dgm:t>
    </dgm:pt>
    <dgm:pt modelId="{91395A54-C667-2343-B457-8E0379E3CE1A}" type="parTrans" cxnId="{8CC13436-5C5D-5746-9DA4-4B5581854E3F}">
      <dgm:prSet/>
      <dgm:spPr/>
      <dgm:t>
        <a:bodyPr/>
        <a:lstStyle/>
        <a:p>
          <a:endParaRPr lang="en-US"/>
        </a:p>
      </dgm:t>
    </dgm:pt>
    <dgm:pt modelId="{BDF76483-3EE7-414A-A09C-E46E062CE310}" type="sibTrans" cxnId="{8CC13436-5C5D-5746-9DA4-4B5581854E3F}">
      <dgm:prSet/>
      <dgm:spPr/>
      <dgm:t>
        <a:bodyPr/>
        <a:lstStyle/>
        <a:p>
          <a:endParaRPr lang="en-US"/>
        </a:p>
      </dgm:t>
    </dgm:pt>
    <dgm:pt modelId="{F5BA3D1F-8EB6-B840-8FB6-04349D6437B1}">
      <dgm:prSet phldrT="[Text]"/>
      <dgm:spPr/>
      <dgm:t>
        <a:bodyPr/>
        <a:lstStyle/>
        <a:p>
          <a:r>
            <a:rPr lang="en-US" dirty="0" smtClean="0"/>
            <a:t>Q1</a:t>
          </a:r>
          <a:endParaRPr lang="en-US" dirty="0"/>
        </a:p>
      </dgm:t>
    </dgm:pt>
    <dgm:pt modelId="{670FA308-A8FA-DA46-8771-B8143DE19FFC}" type="parTrans" cxnId="{13178996-7976-C44B-A358-C80F40BF2EDF}">
      <dgm:prSet/>
      <dgm:spPr/>
      <dgm:t>
        <a:bodyPr/>
        <a:lstStyle/>
        <a:p>
          <a:endParaRPr lang="en-US"/>
        </a:p>
      </dgm:t>
    </dgm:pt>
    <dgm:pt modelId="{54749086-54B1-0349-953E-D35EDC7A47F6}" type="sibTrans" cxnId="{13178996-7976-C44B-A358-C80F40BF2EDF}">
      <dgm:prSet/>
      <dgm:spPr/>
      <dgm:t>
        <a:bodyPr/>
        <a:lstStyle/>
        <a:p>
          <a:endParaRPr lang="en-US"/>
        </a:p>
      </dgm:t>
    </dgm:pt>
    <dgm:pt modelId="{F4FE981A-6414-994B-BD44-9824AE9DC46B}">
      <dgm:prSet phldrT="[Text]"/>
      <dgm:spPr/>
      <dgm:t>
        <a:bodyPr/>
        <a:lstStyle/>
        <a:p>
          <a:r>
            <a:rPr lang="en-US" dirty="0" smtClean="0"/>
            <a:t>Budgets</a:t>
          </a:r>
          <a:endParaRPr lang="en-US" dirty="0"/>
        </a:p>
      </dgm:t>
    </dgm:pt>
    <dgm:pt modelId="{99FDD776-D858-4E41-8872-3B87896E1BD2}" type="parTrans" cxnId="{9A56E1C0-7C31-3E4F-8C52-65DB0B430482}">
      <dgm:prSet/>
      <dgm:spPr/>
      <dgm:t>
        <a:bodyPr/>
        <a:lstStyle/>
        <a:p>
          <a:endParaRPr lang="en-US"/>
        </a:p>
      </dgm:t>
    </dgm:pt>
    <dgm:pt modelId="{2C895562-C316-5842-94A0-D18888269B56}" type="sibTrans" cxnId="{9A56E1C0-7C31-3E4F-8C52-65DB0B430482}">
      <dgm:prSet/>
      <dgm:spPr/>
      <dgm:t>
        <a:bodyPr/>
        <a:lstStyle/>
        <a:p>
          <a:endParaRPr lang="en-US"/>
        </a:p>
      </dgm:t>
    </dgm:pt>
    <dgm:pt modelId="{19B6A62C-6B21-4ECD-A4D7-BFADCCE6CACE}" type="pres">
      <dgm:prSet presAssocID="{9742116F-C110-B344-A198-02B16F92BD2B}" presName="rootnode" presStyleCnt="0">
        <dgm:presLayoutVars>
          <dgm:chMax/>
          <dgm:chPref/>
          <dgm:dir/>
          <dgm:animLvl val="lvl"/>
        </dgm:presLayoutVars>
      </dgm:prSet>
      <dgm:spPr/>
    </dgm:pt>
    <dgm:pt modelId="{3120D7F0-BA89-46CA-BC26-31A2B4CE7729}" type="pres">
      <dgm:prSet presAssocID="{D71260B7-2D99-7D40-8054-445D9683533E}" presName="composite" presStyleCnt="0"/>
      <dgm:spPr/>
    </dgm:pt>
    <dgm:pt modelId="{369F6F9A-08BD-4020-B2DA-E35478ED4A17}" type="pres">
      <dgm:prSet presAssocID="{D71260B7-2D99-7D40-8054-445D9683533E}" presName="LShape" presStyleLbl="alignNode1" presStyleIdx="0" presStyleCnt="11"/>
      <dgm:spPr/>
    </dgm:pt>
    <dgm:pt modelId="{8BE6D65B-9A5A-4DD4-BAA0-2CF02CAEE7BC}" type="pres">
      <dgm:prSet presAssocID="{D71260B7-2D99-7D40-8054-445D9683533E}" presName="ParentText" presStyleLbl="revTx" presStyleIdx="0" presStyleCnt="6">
        <dgm:presLayoutVars>
          <dgm:chMax val="0"/>
          <dgm:chPref val="0"/>
          <dgm:bulletEnabled val="1"/>
        </dgm:presLayoutVars>
      </dgm:prSet>
      <dgm:spPr/>
      <dgm:t>
        <a:bodyPr/>
        <a:lstStyle/>
        <a:p>
          <a:endParaRPr lang="en-US"/>
        </a:p>
      </dgm:t>
    </dgm:pt>
    <dgm:pt modelId="{CD104B23-9266-4A2E-9581-F10BF0AAB3B2}" type="pres">
      <dgm:prSet presAssocID="{D71260B7-2D99-7D40-8054-445D9683533E}" presName="Triangle" presStyleLbl="alignNode1" presStyleIdx="1" presStyleCnt="11"/>
      <dgm:spPr/>
    </dgm:pt>
    <dgm:pt modelId="{AD414BA6-C542-432E-BFD4-3324553EFB12}" type="pres">
      <dgm:prSet presAssocID="{33D9A6E3-06C5-4542-BA0B-C1FD0A4AAED8}" presName="sibTrans" presStyleCnt="0"/>
      <dgm:spPr/>
    </dgm:pt>
    <dgm:pt modelId="{DD15BAB3-C284-43F6-AA7B-26E13F1ECECC}" type="pres">
      <dgm:prSet presAssocID="{33D9A6E3-06C5-4542-BA0B-C1FD0A4AAED8}" presName="space" presStyleCnt="0"/>
      <dgm:spPr/>
    </dgm:pt>
    <dgm:pt modelId="{8ED29AA5-7D06-4FF0-B53D-D7F3BC9A4ED2}" type="pres">
      <dgm:prSet presAssocID="{BDA9418A-48C5-D243-A84A-2D80853B1898}" presName="composite" presStyleCnt="0"/>
      <dgm:spPr/>
    </dgm:pt>
    <dgm:pt modelId="{E67F8E18-6538-47C0-B453-0D9A312930C7}" type="pres">
      <dgm:prSet presAssocID="{BDA9418A-48C5-D243-A84A-2D80853B1898}" presName="LShape" presStyleLbl="alignNode1" presStyleIdx="2" presStyleCnt="11"/>
      <dgm:spPr/>
    </dgm:pt>
    <dgm:pt modelId="{44FACA15-4714-4E9C-8D89-B8DAE1F8A0C4}" type="pres">
      <dgm:prSet presAssocID="{BDA9418A-48C5-D243-A84A-2D80853B1898}" presName="ParentText" presStyleLbl="revTx" presStyleIdx="1" presStyleCnt="6">
        <dgm:presLayoutVars>
          <dgm:chMax val="0"/>
          <dgm:chPref val="0"/>
          <dgm:bulletEnabled val="1"/>
        </dgm:presLayoutVars>
      </dgm:prSet>
      <dgm:spPr/>
      <dgm:t>
        <a:bodyPr/>
        <a:lstStyle/>
        <a:p>
          <a:endParaRPr lang="en-US"/>
        </a:p>
      </dgm:t>
    </dgm:pt>
    <dgm:pt modelId="{A09EA5CB-C10D-4F23-93C7-DB9A6B83D71E}" type="pres">
      <dgm:prSet presAssocID="{BDA9418A-48C5-D243-A84A-2D80853B1898}" presName="Triangle" presStyleLbl="alignNode1" presStyleIdx="3" presStyleCnt="11"/>
      <dgm:spPr/>
    </dgm:pt>
    <dgm:pt modelId="{430586B3-08B9-4F1E-A9DD-37BAF1FBAAC3}" type="pres">
      <dgm:prSet presAssocID="{5CECE8B2-C231-434D-A17C-7FA858471637}" presName="sibTrans" presStyleCnt="0"/>
      <dgm:spPr/>
    </dgm:pt>
    <dgm:pt modelId="{677B2E4C-A568-4E56-B7C2-E96F489E2F34}" type="pres">
      <dgm:prSet presAssocID="{5CECE8B2-C231-434D-A17C-7FA858471637}" presName="space" presStyleCnt="0"/>
      <dgm:spPr/>
    </dgm:pt>
    <dgm:pt modelId="{DC2782AE-62FF-42C5-BA26-062CF9F766A3}" type="pres">
      <dgm:prSet presAssocID="{D9034C68-C253-DE4B-9E3C-F56F0B711CD7}" presName="composite" presStyleCnt="0"/>
      <dgm:spPr/>
    </dgm:pt>
    <dgm:pt modelId="{C2E39E72-F410-46A6-8890-4E3C84A21369}" type="pres">
      <dgm:prSet presAssocID="{D9034C68-C253-DE4B-9E3C-F56F0B711CD7}" presName="LShape" presStyleLbl="alignNode1" presStyleIdx="4" presStyleCnt="11"/>
      <dgm:spPr/>
    </dgm:pt>
    <dgm:pt modelId="{D7786A14-8D3E-46DD-A925-9FE116F12D2F}" type="pres">
      <dgm:prSet presAssocID="{D9034C68-C253-DE4B-9E3C-F56F0B711CD7}" presName="ParentText" presStyleLbl="revTx" presStyleIdx="2" presStyleCnt="6">
        <dgm:presLayoutVars>
          <dgm:chMax val="0"/>
          <dgm:chPref val="0"/>
          <dgm:bulletEnabled val="1"/>
        </dgm:presLayoutVars>
      </dgm:prSet>
      <dgm:spPr/>
      <dgm:t>
        <a:bodyPr/>
        <a:lstStyle/>
        <a:p>
          <a:endParaRPr lang="en-US"/>
        </a:p>
      </dgm:t>
    </dgm:pt>
    <dgm:pt modelId="{C0066F37-FC1C-461D-99A8-57049C004577}" type="pres">
      <dgm:prSet presAssocID="{D9034C68-C253-DE4B-9E3C-F56F0B711CD7}" presName="Triangle" presStyleLbl="alignNode1" presStyleIdx="5" presStyleCnt="11"/>
      <dgm:spPr/>
    </dgm:pt>
    <dgm:pt modelId="{5966BB77-D65C-4411-B984-C634F04987DE}" type="pres">
      <dgm:prSet presAssocID="{29552D76-E7B3-4A44-A125-1F1CF3D393E8}" presName="sibTrans" presStyleCnt="0"/>
      <dgm:spPr/>
    </dgm:pt>
    <dgm:pt modelId="{F6546805-EBD7-45EE-82ED-40E52B87494B}" type="pres">
      <dgm:prSet presAssocID="{29552D76-E7B3-4A44-A125-1F1CF3D393E8}" presName="space" presStyleCnt="0"/>
      <dgm:spPr/>
    </dgm:pt>
    <dgm:pt modelId="{7C85E855-5E35-4C73-B6A2-C0999B5C8CE0}" type="pres">
      <dgm:prSet presAssocID="{BC24707D-E8DC-5E47-8259-9BDBEE4C8E0E}" presName="composite" presStyleCnt="0"/>
      <dgm:spPr/>
    </dgm:pt>
    <dgm:pt modelId="{768E91B3-293D-4201-924B-DCF36CDDFE01}" type="pres">
      <dgm:prSet presAssocID="{BC24707D-E8DC-5E47-8259-9BDBEE4C8E0E}" presName="LShape" presStyleLbl="alignNode1" presStyleIdx="6" presStyleCnt="11"/>
      <dgm:spPr/>
    </dgm:pt>
    <dgm:pt modelId="{03859562-0FFD-43CD-AE8F-B445C757A35C}" type="pres">
      <dgm:prSet presAssocID="{BC24707D-E8DC-5E47-8259-9BDBEE4C8E0E}" presName="ParentText" presStyleLbl="revTx" presStyleIdx="3" presStyleCnt="6">
        <dgm:presLayoutVars>
          <dgm:chMax val="0"/>
          <dgm:chPref val="0"/>
          <dgm:bulletEnabled val="1"/>
        </dgm:presLayoutVars>
      </dgm:prSet>
      <dgm:spPr/>
      <dgm:t>
        <a:bodyPr/>
        <a:lstStyle/>
        <a:p>
          <a:endParaRPr lang="en-US"/>
        </a:p>
      </dgm:t>
    </dgm:pt>
    <dgm:pt modelId="{AD18B24C-A1D6-457B-A99D-EF8CA0EA414B}" type="pres">
      <dgm:prSet presAssocID="{BC24707D-E8DC-5E47-8259-9BDBEE4C8E0E}" presName="Triangle" presStyleLbl="alignNode1" presStyleIdx="7" presStyleCnt="11"/>
      <dgm:spPr/>
    </dgm:pt>
    <dgm:pt modelId="{8369CFA6-EDF8-4354-A613-14F80B0033C4}" type="pres">
      <dgm:prSet presAssocID="{BDF76483-3EE7-414A-A09C-E46E062CE310}" presName="sibTrans" presStyleCnt="0"/>
      <dgm:spPr/>
    </dgm:pt>
    <dgm:pt modelId="{9A03EB21-138B-46FD-8CB8-E4BDBBC2E00D}" type="pres">
      <dgm:prSet presAssocID="{BDF76483-3EE7-414A-A09C-E46E062CE310}" presName="space" presStyleCnt="0"/>
      <dgm:spPr/>
    </dgm:pt>
    <dgm:pt modelId="{B65F76F0-403F-4758-BA0A-D4DA36E0D2C0}" type="pres">
      <dgm:prSet presAssocID="{F5BA3D1F-8EB6-B840-8FB6-04349D6437B1}" presName="composite" presStyleCnt="0"/>
      <dgm:spPr/>
    </dgm:pt>
    <dgm:pt modelId="{FB084465-6014-419B-96D7-B124BBA3D0F7}" type="pres">
      <dgm:prSet presAssocID="{F5BA3D1F-8EB6-B840-8FB6-04349D6437B1}" presName="LShape" presStyleLbl="alignNode1" presStyleIdx="8" presStyleCnt="11"/>
      <dgm:spPr/>
    </dgm:pt>
    <dgm:pt modelId="{2679C41F-67AF-4739-A7E9-6EF3A7CDE706}" type="pres">
      <dgm:prSet presAssocID="{F5BA3D1F-8EB6-B840-8FB6-04349D6437B1}" presName="ParentText" presStyleLbl="revTx" presStyleIdx="4" presStyleCnt="6">
        <dgm:presLayoutVars>
          <dgm:chMax val="0"/>
          <dgm:chPref val="0"/>
          <dgm:bulletEnabled val="1"/>
        </dgm:presLayoutVars>
      </dgm:prSet>
      <dgm:spPr/>
      <dgm:t>
        <a:bodyPr/>
        <a:lstStyle/>
        <a:p>
          <a:endParaRPr lang="en-US"/>
        </a:p>
      </dgm:t>
    </dgm:pt>
    <dgm:pt modelId="{4A3D0EED-2A4F-4CCB-8340-25A927E5F95D}" type="pres">
      <dgm:prSet presAssocID="{F5BA3D1F-8EB6-B840-8FB6-04349D6437B1}" presName="Triangle" presStyleLbl="alignNode1" presStyleIdx="9" presStyleCnt="11"/>
      <dgm:spPr/>
    </dgm:pt>
    <dgm:pt modelId="{5E93AD55-A1FD-4C84-82D8-CF86247B1837}" type="pres">
      <dgm:prSet presAssocID="{54749086-54B1-0349-953E-D35EDC7A47F6}" presName="sibTrans" presStyleCnt="0"/>
      <dgm:spPr/>
    </dgm:pt>
    <dgm:pt modelId="{58BB1769-DDAC-4184-AC56-2D17582BB3A2}" type="pres">
      <dgm:prSet presAssocID="{54749086-54B1-0349-953E-D35EDC7A47F6}" presName="space" presStyleCnt="0"/>
      <dgm:spPr/>
    </dgm:pt>
    <dgm:pt modelId="{A593D4EE-9B1C-49A1-A604-E85C20F9EB72}" type="pres">
      <dgm:prSet presAssocID="{F4FE981A-6414-994B-BD44-9824AE9DC46B}" presName="composite" presStyleCnt="0"/>
      <dgm:spPr/>
    </dgm:pt>
    <dgm:pt modelId="{048152BB-C19C-44EF-8D7F-C5BA63D4F891}" type="pres">
      <dgm:prSet presAssocID="{F4FE981A-6414-994B-BD44-9824AE9DC46B}" presName="LShape" presStyleLbl="alignNode1" presStyleIdx="10" presStyleCnt="11"/>
      <dgm:spPr/>
    </dgm:pt>
    <dgm:pt modelId="{8FB39C3E-44CF-4545-8083-C862A8996896}" type="pres">
      <dgm:prSet presAssocID="{F4FE981A-6414-994B-BD44-9824AE9DC46B}" presName="ParentText" presStyleLbl="revTx" presStyleIdx="5" presStyleCnt="6">
        <dgm:presLayoutVars>
          <dgm:chMax val="0"/>
          <dgm:chPref val="0"/>
          <dgm:bulletEnabled val="1"/>
        </dgm:presLayoutVars>
      </dgm:prSet>
      <dgm:spPr/>
      <dgm:t>
        <a:bodyPr/>
        <a:lstStyle/>
        <a:p>
          <a:endParaRPr lang="en-US"/>
        </a:p>
      </dgm:t>
    </dgm:pt>
  </dgm:ptLst>
  <dgm:cxnLst>
    <dgm:cxn modelId="{17727559-E025-4263-8D1D-CBF395AFBC88}" type="presOf" srcId="{D71260B7-2D99-7D40-8054-445D9683533E}" destId="{8BE6D65B-9A5A-4DD4-BAA0-2CF02CAEE7BC}" srcOrd="0" destOrd="0" presId="urn:microsoft.com/office/officeart/2009/3/layout/StepUpProcess"/>
    <dgm:cxn modelId="{9A56E1C0-7C31-3E4F-8C52-65DB0B430482}" srcId="{9742116F-C110-B344-A198-02B16F92BD2B}" destId="{F4FE981A-6414-994B-BD44-9824AE9DC46B}" srcOrd="5" destOrd="0" parTransId="{99FDD776-D858-4E41-8872-3B87896E1BD2}" sibTransId="{2C895562-C316-5842-94A0-D18888269B56}"/>
    <dgm:cxn modelId="{8CC13436-5C5D-5746-9DA4-4B5581854E3F}" srcId="{9742116F-C110-B344-A198-02B16F92BD2B}" destId="{BC24707D-E8DC-5E47-8259-9BDBEE4C8E0E}" srcOrd="3" destOrd="0" parTransId="{91395A54-C667-2343-B457-8E0379E3CE1A}" sibTransId="{BDF76483-3EE7-414A-A09C-E46E062CE310}"/>
    <dgm:cxn modelId="{F6CDD4AA-9C2C-4A9E-9C63-2B13C6B42299}" type="presOf" srcId="{F5BA3D1F-8EB6-B840-8FB6-04349D6437B1}" destId="{2679C41F-67AF-4739-A7E9-6EF3A7CDE706}" srcOrd="0" destOrd="0" presId="urn:microsoft.com/office/officeart/2009/3/layout/StepUpProcess"/>
    <dgm:cxn modelId="{2BE5060A-322C-4913-8901-5978194BDBDF}" type="presOf" srcId="{BC24707D-E8DC-5E47-8259-9BDBEE4C8E0E}" destId="{03859562-0FFD-43CD-AE8F-B445C757A35C}" srcOrd="0" destOrd="0" presId="urn:microsoft.com/office/officeart/2009/3/layout/StepUpProcess"/>
    <dgm:cxn modelId="{45D78E58-A58F-44D8-989E-2E3B92342A3C}" type="presOf" srcId="{D9034C68-C253-DE4B-9E3C-F56F0B711CD7}" destId="{D7786A14-8D3E-46DD-A925-9FE116F12D2F}" srcOrd="0" destOrd="0" presId="urn:microsoft.com/office/officeart/2009/3/layout/StepUpProcess"/>
    <dgm:cxn modelId="{13178996-7976-C44B-A358-C80F40BF2EDF}" srcId="{9742116F-C110-B344-A198-02B16F92BD2B}" destId="{F5BA3D1F-8EB6-B840-8FB6-04349D6437B1}" srcOrd="4" destOrd="0" parTransId="{670FA308-A8FA-DA46-8771-B8143DE19FFC}" sibTransId="{54749086-54B1-0349-953E-D35EDC7A47F6}"/>
    <dgm:cxn modelId="{ED712DC0-398C-A84A-A0D0-FD7B3520B1B1}" srcId="{9742116F-C110-B344-A198-02B16F92BD2B}" destId="{D71260B7-2D99-7D40-8054-445D9683533E}" srcOrd="0" destOrd="0" parTransId="{65685E84-7267-D445-A869-40B4D2B27CCB}" sibTransId="{33D9A6E3-06C5-4542-BA0B-C1FD0A4AAED8}"/>
    <dgm:cxn modelId="{E56ED11D-DAD7-C046-99BA-271B80FD8872}" srcId="{9742116F-C110-B344-A198-02B16F92BD2B}" destId="{BDA9418A-48C5-D243-A84A-2D80853B1898}" srcOrd="1" destOrd="0" parTransId="{7A8C7275-18AE-7B42-9D80-9501EB6A5028}" sibTransId="{5CECE8B2-C231-434D-A17C-7FA858471637}"/>
    <dgm:cxn modelId="{6564F8A2-4EA4-4EB0-9F31-D7E8DCD92FA9}" type="presOf" srcId="{F4FE981A-6414-994B-BD44-9824AE9DC46B}" destId="{8FB39C3E-44CF-4545-8083-C862A8996896}" srcOrd="0" destOrd="0" presId="urn:microsoft.com/office/officeart/2009/3/layout/StepUpProcess"/>
    <dgm:cxn modelId="{15FC0677-6CEE-6946-BD77-F8E19DC2BEA2}" srcId="{9742116F-C110-B344-A198-02B16F92BD2B}" destId="{D9034C68-C253-DE4B-9E3C-F56F0B711CD7}" srcOrd="2" destOrd="0" parTransId="{24B6C7E7-E3FB-1843-8635-01DE37ED1DFC}" sibTransId="{29552D76-E7B3-4A44-A125-1F1CF3D393E8}"/>
    <dgm:cxn modelId="{82CECDAD-7654-4822-9408-1FFEC8EE5C42}" type="presOf" srcId="{9742116F-C110-B344-A198-02B16F92BD2B}" destId="{19B6A62C-6B21-4ECD-A4D7-BFADCCE6CACE}" srcOrd="0" destOrd="0" presId="urn:microsoft.com/office/officeart/2009/3/layout/StepUpProcess"/>
    <dgm:cxn modelId="{424627B5-EFE5-45BC-A9E8-2D4EEB6719B3}" type="presOf" srcId="{BDA9418A-48C5-D243-A84A-2D80853B1898}" destId="{44FACA15-4714-4E9C-8D89-B8DAE1F8A0C4}" srcOrd="0" destOrd="0" presId="urn:microsoft.com/office/officeart/2009/3/layout/StepUpProcess"/>
    <dgm:cxn modelId="{94D33F9C-CA4D-45C6-A3C9-211DCA7ECF6E}" type="presParOf" srcId="{19B6A62C-6B21-4ECD-A4D7-BFADCCE6CACE}" destId="{3120D7F0-BA89-46CA-BC26-31A2B4CE7729}" srcOrd="0" destOrd="0" presId="urn:microsoft.com/office/officeart/2009/3/layout/StepUpProcess"/>
    <dgm:cxn modelId="{7C9F16AD-44BC-4E45-AC29-06730A04A32E}" type="presParOf" srcId="{3120D7F0-BA89-46CA-BC26-31A2B4CE7729}" destId="{369F6F9A-08BD-4020-B2DA-E35478ED4A17}" srcOrd="0" destOrd="0" presId="urn:microsoft.com/office/officeart/2009/3/layout/StepUpProcess"/>
    <dgm:cxn modelId="{5CD5CA73-2831-4DB1-84D3-17C9D0E83EF8}" type="presParOf" srcId="{3120D7F0-BA89-46CA-BC26-31A2B4CE7729}" destId="{8BE6D65B-9A5A-4DD4-BAA0-2CF02CAEE7BC}" srcOrd="1" destOrd="0" presId="urn:microsoft.com/office/officeart/2009/3/layout/StepUpProcess"/>
    <dgm:cxn modelId="{D68D899B-D746-4DC4-A183-5E0325B3ABDA}" type="presParOf" srcId="{3120D7F0-BA89-46CA-BC26-31A2B4CE7729}" destId="{CD104B23-9266-4A2E-9581-F10BF0AAB3B2}" srcOrd="2" destOrd="0" presId="urn:microsoft.com/office/officeart/2009/3/layout/StepUpProcess"/>
    <dgm:cxn modelId="{56047BF4-4650-4D22-8600-CA8C55E943B4}" type="presParOf" srcId="{19B6A62C-6B21-4ECD-A4D7-BFADCCE6CACE}" destId="{AD414BA6-C542-432E-BFD4-3324553EFB12}" srcOrd="1" destOrd="0" presId="urn:microsoft.com/office/officeart/2009/3/layout/StepUpProcess"/>
    <dgm:cxn modelId="{F8F3A7C5-E25E-4DB8-9A8C-25C3DE9415CC}" type="presParOf" srcId="{AD414BA6-C542-432E-BFD4-3324553EFB12}" destId="{DD15BAB3-C284-43F6-AA7B-26E13F1ECECC}" srcOrd="0" destOrd="0" presId="urn:microsoft.com/office/officeart/2009/3/layout/StepUpProcess"/>
    <dgm:cxn modelId="{11E769E8-5B12-4C80-A493-4D3F1D9CDB21}" type="presParOf" srcId="{19B6A62C-6B21-4ECD-A4D7-BFADCCE6CACE}" destId="{8ED29AA5-7D06-4FF0-B53D-D7F3BC9A4ED2}" srcOrd="2" destOrd="0" presId="urn:microsoft.com/office/officeart/2009/3/layout/StepUpProcess"/>
    <dgm:cxn modelId="{C08BE0C8-784F-438C-89B8-6F6F5A3FAFAF}" type="presParOf" srcId="{8ED29AA5-7D06-4FF0-B53D-D7F3BC9A4ED2}" destId="{E67F8E18-6538-47C0-B453-0D9A312930C7}" srcOrd="0" destOrd="0" presId="urn:microsoft.com/office/officeart/2009/3/layout/StepUpProcess"/>
    <dgm:cxn modelId="{2BC35FA9-2D46-40ED-BAE9-5929FBD6D5F0}" type="presParOf" srcId="{8ED29AA5-7D06-4FF0-B53D-D7F3BC9A4ED2}" destId="{44FACA15-4714-4E9C-8D89-B8DAE1F8A0C4}" srcOrd="1" destOrd="0" presId="urn:microsoft.com/office/officeart/2009/3/layout/StepUpProcess"/>
    <dgm:cxn modelId="{4CB45D7C-3DAA-4F15-9377-EDE8A1963188}" type="presParOf" srcId="{8ED29AA5-7D06-4FF0-B53D-D7F3BC9A4ED2}" destId="{A09EA5CB-C10D-4F23-93C7-DB9A6B83D71E}" srcOrd="2" destOrd="0" presId="urn:microsoft.com/office/officeart/2009/3/layout/StepUpProcess"/>
    <dgm:cxn modelId="{C489D708-558D-41FD-BDD2-265123E2628F}" type="presParOf" srcId="{19B6A62C-6B21-4ECD-A4D7-BFADCCE6CACE}" destId="{430586B3-08B9-4F1E-A9DD-37BAF1FBAAC3}" srcOrd="3" destOrd="0" presId="urn:microsoft.com/office/officeart/2009/3/layout/StepUpProcess"/>
    <dgm:cxn modelId="{FF81078A-6304-44B3-80B2-CA66B9D2565D}" type="presParOf" srcId="{430586B3-08B9-4F1E-A9DD-37BAF1FBAAC3}" destId="{677B2E4C-A568-4E56-B7C2-E96F489E2F34}" srcOrd="0" destOrd="0" presId="urn:microsoft.com/office/officeart/2009/3/layout/StepUpProcess"/>
    <dgm:cxn modelId="{9F1DC65C-71BA-4480-A421-0F78B117DF91}" type="presParOf" srcId="{19B6A62C-6B21-4ECD-A4D7-BFADCCE6CACE}" destId="{DC2782AE-62FF-42C5-BA26-062CF9F766A3}" srcOrd="4" destOrd="0" presId="urn:microsoft.com/office/officeart/2009/3/layout/StepUpProcess"/>
    <dgm:cxn modelId="{7DE3DFB3-BC38-402C-BEAE-657789F938AA}" type="presParOf" srcId="{DC2782AE-62FF-42C5-BA26-062CF9F766A3}" destId="{C2E39E72-F410-46A6-8890-4E3C84A21369}" srcOrd="0" destOrd="0" presId="urn:microsoft.com/office/officeart/2009/3/layout/StepUpProcess"/>
    <dgm:cxn modelId="{57F1530A-DAD0-4050-A716-0A70C32494A5}" type="presParOf" srcId="{DC2782AE-62FF-42C5-BA26-062CF9F766A3}" destId="{D7786A14-8D3E-46DD-A925-9FE116F12D2F}" srcOrd="1" destOrd="0" presId="urn:microsoft.com/office/officeart/2009/3/layout/StepUpProcess"/>
    <dgm:cxn modelId="{9764CC65-A187-4E2A-A931-AAA85C11F71F}" type="presParOf" srcId="{DC2782AE-62FF-42C5-BA26-062CF9F766A3}" destId="{C0066F37-FC1C-461D-99A8-57049C004577}" srcOrd="2" destOrd="0" presId="urn:microsoft.com/office/officeart/2009/3/layout/StepUpProcess"/>
    <dgm:cxn modelId="{234FAB76-8727-4978-9951-CD6B5A1FCB2C}" type="presParOf" srcId="{19B6A62C-6B21-4ECD-A4D7-BFADCCE6CACE}" destId="{5966BB77-D65C-4411-B984-C634F04987DE}" srcOrd="5" destOrd="0" presId="urn:microsoft.com/office/officeart/2009/3/layout/StepUpProcess"/>
    <dgm:cxn modelId="{5923B0BB-AC0B-4742-8EC4-87DB603A6ECD}" type="presParOf" srcId="{5966BB77-D65C-4411-B984-C634F04987DE}" destId="{F6546805-EBD7-45EE-82ED-40E52B87494B}" srcOrd="0" destOrd="0" presId="urn:microsoft.com/office/officeart/2009/3/layout/StepUpProcess"/>
    <dgm:cxn modelId="{031A1C5A-A3FC-418E-988E-868597EF8A1C}" type="presParOf" srcId="{19B6A62C-6B21-4ECD-A4D7-BFADCCE6CACE}" destId="{7C85E855-5E35-4C73-B6A2-C0999B5C8CE0}" srcOrd="6" destOrd="0" presId="urn:microsoft.com/office/officeart/2009/3/layout/StepUpProcess"/>
    <dgm:cxn modelId="{FD5E0D9E-045C-403F-A0AC-501CD8161C38}" type="presParOf" srcId="{7C85E855-5E35-4C73-B6A2-C0999B5C8CE0}" destId="{768E91B3-293D-4201-924B-DCF36CDDFE01}" srcOrd="0" destOrd="0" presId="urn:microsoft.com/office/officeart/2009/3/layout/StepUpProcess"/>
    <dgm:cxn modelId="{F92C661D-C45A-4336-9778-7130A05706B1}" type="presParOf" srcId="{7C85E855-5E35-4C73-B6A2-C0999B5C8CE0}" destId="{03859562-0FFD-43CD-AE8F-B445C757A35C}" srcOrd="1" destOrd="0" presId="urn:microsoft.com/office/officeart/2009/3/layout/StepUpProcess"/>
    <dgm:cxn modelId="{35D99C87-ADB4-4C1D-A299-88227B70B2BD}" type="presParOf" srcId="{7C85E855-5E35-4C73-B6A2-C0999B5C8CE0}" destId="{AD18B24C-A1D6-457B-A99D-EF8CA0EA414B}" srcOrd="2" destOrd="0" presId="urn:microsoft.com/office/officeart/2009/3/layout/StepUpProcess"/>
    <dgm:cxn modelId="{D0DC39C1-CE02-446B-9BD0-E6185832FA8D}" type="presParOf" srcId="{19B6A62C-6B21-4ECD-A4D7-BFADCCE6CACE}" destId="{8369CFA6-EDF8-4354-A613-14F80B0033C4}" srcOrd="7" destOrd="0" presId="urn:microsoft.com/office/officeart/2009/3/layout/StepUpProcess"/>
    <dgm:cxn modelId="{F8E4E07C-B722-4592-B581-B3056AD59E86}" type="presParOf" srcId="{8369CFA6-EDF8-4354-A613-14F80B0033C4}" destId="{9A03EB21-138B-46FD-8CB8-E4BDBBC2E00D}" srcOrd="0" destOrd="0" presId="urn:microsoft.com/office/officeart/2009/3/layout/StepUpProcess"/>
    <dgm:cxn modelId="{5F852B25-7AEB-4654-AC4B-9B8B324E5847}" type="presParOf" srcId="{19B6A62C-6B21-4ECD-A4D7-BFADCCE6CACE}" destId="{B65F76F0-403F-4758-BA0A-D4DA36E0D2C0}" srcOrd="8" destOrd="0" presId="urn:microsoft.com/office/officeart/2009/3/layout/StepUpProcess"/>
    <dgm:cxn modelId="{843B627F-AF53-427E-81B9-AC87FCE1DB96}" type="presParOf" srcId="{B65F76F0-403F-4758-BA0A-D4DA36E0D2C0}" destId="{FB084465-6014-419B-96D7-B124BBA3D0F7}" srcOrd="0" destOrd="0" presId="urn:microsoft.com/office/officeart/2009/3/layout/StepUpProcess"/>
    <dgm:cxn modelId="{B430A281-35A4-4ED7-A599-4DBDD597E7AF}" type="presParOf" srcId="{B65F76F0-403F-4758-BA0A-D4DA36E0D2C0}" destId="{2679C41F-67AF-4739-A7E9-6EF3A7CDE706}" srcOrd="1" destOrd="0" presId="urn:microsoft.com/office/officeart/2009/3/layout/StepUpProcess"/>
    <dgm:cxn modelId="{4F0B02D2-37BC-40A8-9528-6D92B283374F}" type="presParOf" srcId="{B65F76F0-403F-4758-BA0A-D4DA36E0D2C0}" destId="{4A3D0EED-2A4F-4CCB-8340-25A927E5F95D}" srcOrd="2" destOrd="0" presId="urn:microsoft.com/office/officeart/2009/3/layout/StepUpProcess"/>
    <dgm:cxn modelId="{F27F81BC-5FA8-491C-B482-075DB5535994}" type="presParOf" srcId="{19B6A62C-6B21-4ECD-A4D7-BFADCCE6CACE}" destId="{5E93AD55-A1FD-4C84-82D8-CF86247B1837}" srcOrd="9" destOrd="0" presId="urn:microsoft.com/office/officeart/2009/3/layout/StepUpProcess"/>
    <dgm:cxn modelId="{186CC7DD-5665-4E99-B900-2280E350E93C}" type="presParOf" srcId="{5E93AD55-A1FD-4C84-82D8-CF86247B1837}" destId="{58BB1769-DDAC-4184-AC56-2D17582BB3A2}" srcOrd="0" destOrd="0" presId="urn:microsoft.com/office/officeart/2009/3/layout/StepUpProcess"/>
    <dgm:cxn modelId="{59B181CD-B6FD-4D98-8CD8-D8E05ECABA6E}" type="presParOf" srcId="{19B6A62C-6B21-4ECD-A4D7-BFADCCE6CACE}" destId="{A593D4EE-9B1C-49A1-A604-E85C20F9EB72}" srcOrd="10" destOrd="0" presId="urn:microsoft.com/office/officeart/2009/3/layout/StepUpProcess"/>
    <dgm:cxn modelId="{0FD527E6-E231-4584-A47E-BEB1F4E100C4}" type="presParOf" srcId="{A593D4EE-9B1C-49A1-A604-E85C20F9EB72}" destId="{048152BB-C19C-44EF-8D7F-C5BA63D4F891}" srcOrd="0" destOrd="0" presId="urn:microsoft.com/office/officeart/2009/3/layout/StepUpProcess"/>
    <dgm:cxn modelId="{37EDFA4E-3E75-419E-A50A-5E55F3E5748E}" type="presParOf" srcId="{A593D4EE-9B1C-49A1-A604-E85C20F9EB72}" destId="{8FB39C3E-44CF-4545-8083-C862A899689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5C1814-5B67-1E46-8496-C38ED3582955}" type="doc">
      <dgm:prSet loTypeId="urn:microsoft.com/office/officeart/2005/8/layout/bProcess3" loCatId="" qsTypeId="urn:microsoft.com/office/officeart/2005/8/quickstyle/simple4" qsCatId="simple" csTypeId="urn:microsoft.com/office/officeart/2005/8/colors/colorful2" csCatId="colorful" phldr="1"/>
      <dgm:spPr/>
    </dgm:pt>
    <dgm:pt modelId="{591BE12B-4EAB-0B42-A31A-519B5A5F5E99}">
      <dgm:prSet phldrT="[Text]"/>
      <dgm:spPr/>
      <dgm:t>
        <a:bodyPr/>
        <a:lstStyle/>
        <a:p>
          <a:r>
            <a:rPr lang="en-US" dirty="0" smtClean="0"/>
            <a:t>1. Sales Budget</a:t>
          </a:r>
          <a:endParaRPr lang="en-US" dirty="0"/>
        </a:p>
      </dgm:t>
    </dgm:pt>
    <dgm:pt modelId="{272CAB37-4AF9-924C-88B5-000D3D5FF2F0}" type="parTrans" cxnId="{0469AFC8-D1CE-5F4C-9A5D-798B9A65C6BE}">
      <dgm:prSet/>
      <dgm:spPr/>
      <dgm:t>
        <a:bodyPr/>
        <a:lstStyle/>
        <a:p>
          <a:endParaRPr lang="en-US"/>
        </a:p>
      </dgm:t>
    </dgm:pt>
    <dgm:pt modelId="{55575B45-40E2-F24B-A1AD-891AD2E0BF9A}" type="sibTrans" cxnId="{0469AFC8-D1CE-5F4C-9A5D-798B9A65C6BE}">
      <dgm:prSet/>
      <dgm:spPr/>
      <dgm:t>
        <a:bodyPr/>
        <a:lstStyle/>
        <a:p>
          <a:endParaRPr lang="en-US"/>
        </a:p>
      </dgm:t>
    </dgm:pt>
    <dgm:pt modelId="{7FCF3F3D-DA47-7D4C-9B8F-D4093779366E}">
      <dgm:prSet phldrT="[Text]"/>
      <dgm:spPr/>
      <dgm:t>
        <a:bodyPr/>
        <a:lstStyle/>
        <a:p>
          <a:r>
            <a:rPr lang="en-US" dirty="0" smtClean="0"/>
            <a:t>2. Production Budget</a:t>
          </a:r>
          <a:endParaRPr lang="en-US" dirty="0"/>
        </a:p>
      </dgm:t>
    </dgm:pt>
    <dgm:pt modelId="{B40C6166-E493-334B-8DF6-37DDA3440685}" type="parTrans" cxnId="{14672BC6-A5D3-EF44-A79F-D14B8D5A2271}">
      <dgm:prSet/>
      <dgm:spPr/>
      <dgm:t>
        <a:bodyPr/>
        <a:lstStyle/>
        <a:p>
          <a:endParaRPr lang="en-US"/>
        </a:p>
      </dgm:t>
    </dgm:pt>
    <dgm:pt modelId="{B1AE2943-B4E1-5449-8A4F-EA276DEDD6B5}" type="sibTrans" cxnId="{14672BC6-A5D3-EF44-A79F-D14B8D5A2271}">
      <dgm:prSet/>
      <dgm:spPr/>
      <dgm:t>
        <a:bodyPr/>
        <a:lstStyle/>
        <a:p>
          <a:endParaRPr lang="en-US"/>
        </a:p>
      </dgm:t>
    </dgm:pt>
    <dgm:pt modelId="{8F4391F5-2C7D-BA47-BA06-AA31B06D6D8D}">
      <dgm:prSet phldrT="[Text]"/>
      <dgm:spPr/>
      <dgm:t>
        <a:bodyPr/>
        <a:lstStyle/>
        <a:p>
          <a:r>
            <a:rPr lang="en-US" dirty="0" smtClean="0"/>
            <a:t>3. RM Usage</a:t>
          </a:r>
          <a:endParaRPr lang="en-US" dirty="0"/>
        </a:p>
      </dgm:t>
    </dgm:pt>
    <dgm:pt modelId="{5E1BBA20-6C7F-D342-90DE-E732B7C34F6E}" type="parTrans" cxnId="{94D2083E-2D66-E244-867C-79DE2A128C24}">
      <dgm:prSet/>
      <dgm:spPr/>
      <dgm:t>
        <a:bodyPr/>
        <a:lstStyle/>
        <a:p>
          <a:endParaRPr lang="en-US"/>
        </a:p>
      </dgm:t>
    </dgm:pt>
    <dgm:pt modelId="{B8B33D37-16F6-924A-99E5-26FF3205FA9D}" type="sibTrans" cxnId="{94D2083E-2D66-E244-867C-79DE2A128C24}">
      <dgm:prSet/>
      <dgm:spPr/>
      <dgm:t>
        <a:bodyPr/>
        <a:lstStyle/>
        <a:p>
          <a:endParaRPr lang="en-US"/>
        </a:p>
      </dgm:t>
    </dgm:pt>
    <dgm:pt modelId="{781CCC5C-CB02-AF4B-A643-0A7A30E43499}">
      <dgm:prSet phldrT="[Text]"/>
      <dgm:spPr/>
      <dgm:t>
        <a:bodyPr/>
        <a:lstStyle/>
        <a:p>
          <a:r>
            <a:rPr lang="en-US" dirty="0" smtClean="0"/>
            <a:t>4. RM Purchases</a:t>
          </a:r>
          <a:endParaRPr lang="en-US" dirty="0"/>
        </a:p>
      </dgm:t>
    </dgm:pt>
    <dgm:pt modelId="{9901AD8F-2FF2-DA42-A0BD-B916FBCF82CB}" type="parTrans" cxnId="{0DC40E98-D955-8743-A0C2-CBE54F083FF1}">
      <dgm:prSet/>
      <dgm:spPr/>
      <dgm:t>
        <a:bodyPr/>
        <a:lstStyle/>
        <a:p>
          <a:endParaRPr lang="en-US"/>
        </a:p>
      </dgm:t>
    </dgm:pt>
    <dgm:pt modelId="{C1D0507F-F438-0044-AA6A-AF11B5CBED4A}" type="sibTrans" cxnId="{0DC40E98-D955-8743-A0C2-CBE54F083FF1}">
      <dgm:prSet/>
      <dgm:spPr/>
      <dgm:t>
        <a:bodyPr/>
        <a:lstStyle/>
        <a:p>
          <a:endParaRPr lang="en-US"/>
        </a:p>
      </dgm:t>
    </dgm:pt>
    <dgm:pt modelId="{C98DEFE5-7225-DE44-97FC-E8C19C06A9D2}">
      <dgm:prSet phldrT="[Text]"/>
      <dgm:spPr/>
      <dgm:t>
        <a:bodyPr/>
        <a:lstStyle/>
        <a:p>
          <a:r>
            <a:rPr lang="en-US" dirty="0" smtClean="0"/>
            <a:t>5. </a:t>
          </a:r>
          <a:r>
            <a:rPr lang="en-US" dirty="0" err="1" smtClean="0"/>
            <a:t>Labour</a:t>
          </a:r>
          <a:endParaRPr lang="en-US" dirty="0"/>
        </a:p>
      </dgm:t>
    </dgm:pt>
    <dgm:pt modelId="{31A7A6C0-9F7C-104E-B934-E6189BCEFFB5}" type="parTrans" cxnId="{1022DF6B-B563-CA4B-B65E-A0FB319E3058}">
      <dgm:prSet/>
      <dgm:spPr/>
      <dgm:t>
        <a:bodyPr/>
        <a:lstStyle/>
        <a:p>
          <a:endParaRPr lang="en-US"/>
        </a:p>
      </dgm:t>
    </dgm:pt>
    <dgm:pt modelId="{629102CE-6F25-2544-BB9C-65BD071DDDD2}" type="sibTrans" cxnId="{1022DF6B-B563-CA4B-B65E-A0FB319E3058}">
      <dgm:prSet/>
      <dgm:spPr/>
      <dgm:t>
        <a:bodyPr/>
        <a:lstStyle/>
        <a:p>
          <a:endParaRPr lang="en-US"/>
        </a:p>
      </dgm:t>
    </dgm:pt>
    <dgm:pt modelId="{7D97B7AA-D0F0-1147-A897-270BD338BEC6}">
      <dgm:prSet phldrT="[Text]"/>
      <dgm:spPr/>
      <dgm:t>
        <a:bodyPr/>
        <a:lstStyle/>
        <a:p>
          <a:r>
            <a:rPr lang="en-US" dirty="0" smtClean="0"/>
            <a:t>6. Variable OH</a:t>
          </a:r>
          <a:endParaRPr lang="en-US" dirty="0"/>
        </a:p>
      </dgm:t>
    </dgm:pt>
    <dgm:pt modelId="{9B223CFB-3AD8-444A-A364-D8B51D191BC0}" type="parTrans" cxnId="{8D58DDCD-3C37-1442-A85A-2E24276FC41F}">
      <dgm:prSet/>
      <dgm:spPr/>
      <dgm:t>
        <a:bodyPr/>
        <a:lstStyle/>
        <a:p>
          <a:endParaRPr lang="en-US"/>
        </a:p>
      </dgm:t>
    </dgm:pt>
    <dgm:pt modelId="{5564EBC0-E993-6446-88F1-04EE8F9FC50A}" type="sibTrans" cxnId="{8D58DDCD-3C37-1442-A85A-2E24276FC41F}">
      <dgm:prSet/>
      <dgm:spPr/>
      <dgm:t>
        <a:bodyPr/>
        <a:lstStyle/>
        <a:p>
          <a:endParaRPr lang="en-US"/>
        </a:p>
      </dgm:t>
    </dgm:pt>
    <dgm:pt modelId="{D318F8B2-C99F-6649-BC24-3AEF641D56D1}">
      <dgm:prSet phldrT="[Text]" custT="1"/>
      <dgm:spPr/>
      <dgm:t>
        <a:bodyPr/>
        <a:lstStyle/>
        <a:p>
          <a:pPr algn="r"/>
          <a:r>
            <a:rPr lang="en-US" sz="2800" dirty="0" smtClean="0"/>
            <a:t>Manufacturing</a:t>
          </a:r>
          <a:endParaRPr lang="en-US" sz="2800" dirty="0"/>
        </a:p>
      </dgm:t>
    </dgm:pt>
    <dgm:pt modelId="{921E8E4C-E350-8D44-8AE0-D4B50B5336D2}" type="parTrans" cxnId="{596BA443-BC22-DA43-A0A9-AC05D51252CE}">
      <dgm:prSet/>
      <dgm:spPr/>
      <dgm:t>
        <a:bodyPr/>
        <a:lstStyle/>
        <a:p>
          <a:endParaRPr lang="en-US"/>
        </a:p>
      </dgm:t>
    </dgm:pt>
    <dgm:pt modelId="{62DC1D06-6C82-ED4C-A866-3AB642661080}" type="sibTrans" cxnId="{596BA443-BC22-DA43-A0A9-AC05D51252CE}">
      <dgm:prSet/>
      <dgm:spPr/>
      <dgm:t>
        <a:bodyPr/>
        <a:lstStyle/>
        <a:p>
          <a:endParaRPr lang="en-US"/>
        </a:p>
      </dgm:t>
    </dgm:pt>
    <dgm:pt modelId="{664B41AB-81C9-A449-AE7E-4EF41B1D56F5}">
      <dgm:prSet phldrT="[Text]"/>
      <dgm:spPr/>
      <dgm:t>
        <a:bodyPr/>
        <a:lstStyle/>
        <a:p>
          <a:r>
            <a:rPr lang="en-US" dirty="0" smtClean="0"/>
            <a:t>Trading account</a:t>
          </a:r>
          <a:endParaRPr lang="en-US" dirty="0"/>
        </a:p>
      </dgm:t>
    </dgm:pt>
    <dgm:pt modelId="{089C6266-9CBC-F44C-AE4F-810A22C806C9}" type="parTrans" cxnId="{B0B7C01C-C96B-3546-9DD5-6C7E859040AC}">
      <dgm:prSet/>
      <dgm:spPr/>
      <dgm:t>
        <a:bodyPr/>
        <a:lstStyle/>
        <a:p>
          <a:endParaRPr lang="en-US"/>
        </a:p>
      </dgm:t>
    </dgm:pt>
    <dgm:pt modelId="{4A86E437-E8D4-0A46-8191-F64B202086D4}" type="sibTrans" cxnId="{B0B7C01C-C96B-3546-9DD5-6C7E859040AC}">
      <dgm:prSet/>
      <dgm:spPr/>
      <dgm:t>
        <a:bodyPr/>
        <a:lstStyle/>
        <a:p>
          <a:endParaRPr lang="en-US"/>
        </a:p>
      </dgm:t>
    </dgm:pt>
    <dgm:pt modelId="{93197D60-217E-EA42-B510-9381A4216A23}" type="pres">
      <dgm:prSet presAssocID="{675C1814-5B67-1E46-8496-C38ED3582955}" presName="Name0" presStyleCnt="0">
        <dgm:presLayoutVars>
          <dgm:dir/>
          <dgm:resizeHandles val="exact"/>
        </dgm:presLayoutVars>
      </dgm:prSet>
      <dgm:spPr/>
    </dgm:pt>
    <dgm:pt modelId="{D165C876-1C5C-404A-9375-5550B657CABD}" type="pres">
      <dgm:prSet presAssocID="{591BE12B-4EAB-0B42-A31A-519B5A5F5E99}" presName="node" presStyleLbl="node1" presStyleIdx="0" presStyleCnt="8">
        <dgm:presLayoutVars>
          <dgm:bulletEnabled val="1"/>
        </dgm:presLayoutVars>
      </dgm:prSet>
      <dgm:spPr/>
      <dgm:t>
        <a:bodyPr/>
        <a:lstStyle/>
        <a:p>
          <a:endParaRPr lang="en-US"/>
        </a:p>
      </dgm:t>
    </dgm:pt>
    <dgm:pt modelId="{A71393C2-8DE5-0144-91B2-1D2C92D8824D}" type="pres">
      <dgm:prSet presAssocID="{55575B45-40E2-F24B-A1AD-891AD2E0BF9A}" presName="sibTrans" presStyleLbl="sibTrans1D1" presStyleIdx="0" presStyleCnt="7"/>
      <dgm:spPr/>
      <dgm:t>
        <a:bodyPr/>
        <a:lstStyle/>
        <a:p>
          <a:endParaRPr lang="en-US"/>
        </a:p>
      </dgm:t>
    </dgm:pt>
    <dgm:pt modelId="{A26B823E-F113-1C47-BCFC-9EBF890DFA50}" type="pres">
      <dgm:prSet presAssocID="{55575B45-40E2-F24B-A1AD-891AD2E0BF9A}" presName="connectorText" presStyleLbl="sibTrans1D1" presStyleIdx="0" presStyleCnt="7"/>
      <dgm:spPr/>
      <dgm:t>
        <a:bodyPr/>
        <a:lstStyle/>
        <a:p>
          <a:endParaRPr lang="en-US"/>
        </a:p>
      </dgm:t>
    </dgm:pt>
    <dgm:pt modelId="{A17C0CC6-CCC5-4C4A-BF03-0DE75245D77C}" type="pres">
      <dgm:prSet presAssocID="{7FCF3F3D-DA47-7D4C-9B8F-D4093779366E}" presName="node" presStyleLbl="node1" presStyleIdx="1" presStyleCnt="8">
        <dgm:presLayoutVars>
          <dgm:bulletEnabled val="1"/>
        </dgm:presLayoutVars>
      </dgm:prSet>
      <dgm:spPr/>
      <dgm:t>
        <a:bodyPr/>
        <a:lstStyle/>
        <a:p>
          <a:endParaRPr lang="en-US"/>
        </a:p>
      </dgm:t>
    </dgm:pt>
    <dgm:pt modelId="{B9592923-A92A-9846-B0E5-31A943D6803F}" type="pres">
      <dgm:prSet presAssocID="{B1AE2943-B4E1-5449-8A4F-EA276DEDD6B5}" presName="sibTrans" presStyleLbl="sibTrans1D1" presStyleIdx="1" presStyleCnt="7"/>
      <dgm:spPr/>
      <dgm:t>
        <a:bodyPr/>
        <a:lstStyle/>
        <a:p>
          <a:endParaRPr lang="en-US"/>
        </a:p>
      </dgm:t>
    </dgm:pt>
    <dgm:pt modelId="{ACB55562-2950-EB49-A5EF-D2A999E53DB8}" type="pres">
      <dgm:prSet presAssocID="{B1AE2943-B4E1-5449-8A4F-EA276DEDD6B5}" presName="connectorText" presStyleLbl="sibTrans1D1" presStyleIdx="1" presStyleCnt="7"/>
      <dgm:spPr/>
      <dgm:t>
        <a:bodyPr/>
        <a:lstStyle/>
        <a:p>
          <a:endParaRPr lang="en-US"/>
        </a:p>
      </dgm:t>
    </dgm:pt>
    <dgm:pt modelId="{5FC09D00-26ED-EE40-8638-C27B867F0397}" type="pres">
      <dgm:prSet presAssocID="{8F4391F5-2C7D-BA47-BA06-AA31B06D6D8D}" presName="node" presStyleLbl="node1" presStyleIdx="2" presStyleCnt="8">
        <dgm:presLayoutVars>
          <dgm:bulletEnabled val="1"/>
        </dgm:presLayoutVars>
      </dgm:prSet>
      <dgm:spPr/>
      <dgm:t>
        <a:bodyPr/>
        <a:lstStyle/>
        <a:p>
          <a:endParaRPr lang="en-US"/>
        </a:p>
      </dgm:t>
    </dgm:pt>
    <dgm:pt modelId="{06481143-F49E-5541-AE42-043187FE3FC6}" type="pres">
      <dgm:prSet presAssocID="{B8B33D37-16F6-924A-99E5-26FF3205FA9D}" presName="sibTrans" presStyleLbl="sibTrans1D1" presStyleIdx="2" presStyleCnt="7"/>
      <dgm:spPr/>
      <dgm:t>
        <a:bodyPr/>
        <a:lstStyle/>
        <a:p>
          <a:endParaRPr lang="en-US"/>
        </a:p>
      </dgm:t>
    </dgm:pt>
    <dgm:pt modelId="{1A796827-40CD-F048-8125-1781FEF8F452}" type="pres">
      <dgm:prSet presAssocID="{B8B33D37-16F6-924A-99E5-26FF3205FA9D}" presName="connectorText" presStyleLbl="sibTrans1D1" presStyleIdx="2" presStyleCnt="7"/>
      <dgm:spPr/>
      <dgm:t>
        <a:bodyPr/>
        <a:lstStyle/>
        <a:p>
          <a:endParaRPr lang="en-US"/>
        </a:p>
      </dgm:t>
    </dgm:pt>
    <dgm:pt modelId="{DFAC37B7-7C1C-1C4E-A577-3FF14892AE0A}" type="pres">
      <dgm:prSet presAssocID="{781CCC5C-CB02-AF4B-A643-0A7A30E43499}" presName="node" presStyleLbl="node1" presStyleIdx="3" presStyleCnt="8">
        <dgm:presLayoutVars>
          <dgm:bulletEnabled val="1"/>
        </dgm:presLayoutVars>
      </dgm:prSet>
      <dgm:spPr/>
      <dgm:t>
        <a:bodyPr/>
        <a:lstStyle/>
        <a:p>
          <a:endParaRPr lang="en-US"/>
        </a:p>
      </dgm:t>
    </dgm:pt>
    <dgm:pt modelId="{FFBB168D-5335-3842-BCD5-4990A0C551FB}" type="pres">
      <dgm:prSet presAssocID="{C1D0507F-F438-0044-AA6A-AF11B5CBED4A}" presName="sibTrans" presStyleLbl="sibTrans1D1" presStyleIdx="3" presStyleCnt="7"/>
      <dgm:spPr/>
      <dgm:t>
        <a:bodyPr/>
        <a:lstStyle/>
        <a:p>
          <a:endParaRPr lang="en-US"/>
        </a:p>
      </dgm:t>
    </dgm:pt>
    <dgm:pt modelId="{E866D685-0194-664C-9D82-548ADD7FE13F}" type="pres">
      <dgm:prSet presAssocID="{C1D0507F-F438-0044-AA6A-AF11B5CBED4A}" presName="connectorText" presStyleLbl="sibTrans1D1" presStyleIdx="3" presStyleCnt="7"/>
      <dgm:spPr/>
      <dgm:t>
        <a:bodyPr/>
        <a:lstStyle/>
        <a:p>
          <a:endParaRPr lang="en-US"/>
        </a:p>
      </dgm:t>
    </dgm:pt>
    <dgm:pt modelId="{1E212C44-E122-D04C-A674-A27DD844C342}" type="pres">
      <dgm:prSet presAssocID="{C98DEFE5-7225-DE44-97FC-E8C19C06A9D2}" presName="node" presStyleLbl="node1" presStyleIdx="4" presStyleCnt="8">
        <dgm:presLayoutVars>
          <dgm:bulletEnabled val="1"/>
        </dgm:presLayoutVars>
      </dgm:prSet>
      <dgm:spPr/>
      <dgm:t>
        <a:bodyPr/>
        <a:lstStyle/>
        <a:p>
          <a:endParaRPr lang="en-US"/>
        </a:p>
      </dgm:t>
    </dgm:pt>
    <dgm:pt modelId="{760417AE-A507-C646-985D-E31E7F1E6F58}" type="pres">
      <dgm:prSet presAssocID="{629102CE-6F25-2544-BB9C-65BD071DDDD2}" presName="sibTrans" presStyleLbl="sibTrans1D1" presStyleIdx="4" presStyleCnt="7"/>
      <dgm:spPr/>
      <dgm:t>
        <a:bodyPr/>
        <a:lstStyle/>
        <a:p>
          <a:endParaRPr lang="en-US"/>
        </a:p>
      </dgm:t>
    </dgm:pt>
    <dgm:pt modelId="{42DDAAAF-53BB-184B-B64A-B181F679DB38}" type="pres">
      <dgm:prSet presAssocID="{629102CE-6F25-2544-BB9C-65BD071DDDD2}" presName="connectorText" presStyleLbl="sibTrans1D1" presStyleIdx="4" presStyleCnt="7"/>
      <dgm:spPr/>
      <dgm:t>
        <a:bodyPr/>
        <a:lstStyle/>
        <a:p>
          <a:endParaRPr lang="en-US"/>
        </a:p>
      </dgm:t>
    </dgm:pt>
    <dgm:pt modelId="{EEDEA455-5AF4-F34C-9AC1-0766286505CF}" type="pres">
      <dgm:prSet presAssocID="{7D97B7AA-D0F0-1147-A897-270BD338BEC6}" presName="node" presStyleLbl="node1" presStyleIdx="5" presStyleCnt="8">
        <dgm:presLayoutVars>
          <dgm:bulletEnabled val="1"/>
        </dgm:presLayoutVars>
      </dgm:prSet>
      <dgm:spPr/>
      <dgm:t>
        <a:bodyPr/>
        <a:lstStyle/>
        <a:p>
          <a:endParaRPr lang="en-US"/>
        </a:p>
      </dgm:t>
    </dgm:pt>
    <dgm:pt modelId="{DD03E96F-E4E5-9C42-9FE8-03E781ADDC07}" type="pres">
      <dgm:prSet presAssocID="{5564EBC0-E993-6446-88F1-04EE8F9FC50A}" presName="sibTrans" presStyleLbl="sibTrans1D1" presStyleIdx="5" presStyleCnt="7"/>
      <dgm:spPr/>
      <dgm:t>
        <a:bodyPr/>
        <a:lstStyle/>
        <a:p>
          <a:endParaRPr lang="en-US"/>
        </a:p>
      </dgm:t>
    </dgm:pt>
    <dgm:pt modelId="{C75179D9-54C1-9D48-ADE1-475A4824B3ED}" type="pres">
      <dgm:prSet presAssocID="{5564EBC0-E993-6446-88F1-04EE8F9FC50A}" presName="connectorText" presStyleLbl="sibTrans1D1" presStyleIdx="5" presStyleCnt="7"/>
      <dgm:spPr/>
      <dgm:t>
        <a:bodyPr/>
        <a:lstStyle/>
        <a:p>
          <a:endParaRPr lang="en-US"/>
        </a:p>
      </dgm:t>
    </dgm:pt>
    <dgm:pt modelId="{B37C80CB-C0B5-444C-9E03-175A9407765C}" type="pres">
      <dgm:prSet presAssocID="{D318F8B2-C99F-6649-BC24-3AEF641D56D1}" presName="node" presStyleLbl="node1" presStyleIdx="6" presStyleCnt="8">
        <dgm:presLayoutVars>
          <dgm:bulletEnabled val="1"/>
        </dgm:presLayoutVars>
      </dgm:prSet>
      <dgm:spPr/>
      <dgm:t>
        <a:bodyPr/>
        <a:lstStyle/>
        <a:p>
          <a:endParaRPr lang="en-US"/>
        </a:p>
      </dgm:t>
    </dgm:pt>
    <dgm:pt modelId="{D5A59359-AFC3-8744-BC80-A3B270277DEF}" type="pres">
      <dgm:prSet presAssocID="{62DC1D06-6C82-ED4C-A866-3AB642661080}" presName="sibTrans" presStyleLbl="sibTrans1D1" presStyleIdx="6" presStyleCnt="7"/>
      <dgm:spPr/>
      <dgm:t>
        <a:bodyPr/>
        <a:lstStyle/>
        <a:p>
          <a:endParaRPr lang="en-US"/>
        </a:p>
      </dgm:t>
    </dgm:pt>
    <dgm:pt modelId="{A21D2036-0C1B-C444-B0D5-BA840F28F3C4}" type="pres">
      <dgm:prSet presAssocID="{62DC1D06-6C82-ED4C-A866-3AB642661080}" presName="connectorText" presStyleLbl="sibTrans1D1" presStyleIdx="6" presStyleCnt="7"/>
      <dgm:spPr/>
      <dgm:t>
        <a:bodyPr/>
        <a:lstStyle/>
        <a:p>
          <a:endParaRPr lang="en-US"/>
        </a:p>
      </dgm:t>
    </dgm:pt>
    <dgm:pt modelId="{9E9351AD-2CC2-3648-B95E-947B9701BB5E}" type="pres">
      <dgm:prSet presAssocID="{664B41AB-81C9-A449-AE7E-4EF41B1D56F5}" presName="node" presStyleLbl="node1" presStyleIdx="7" presStyleCnt="8">
        <dgm:presLayoutVars>
          <dgm:bulletEnabled val="1"/>
        </dgm:presLayoutVars>
      </dgm:prSet>
      <dgm:spPr/>
      <dgm:t>
        <a:bodyPr/>
        <a:lstStyle/>
        <a:p>
          <a:endParaRPr lang="en-US"/>
        </a:p>
      </dgm:t>
    </dgm:pt>
  </dgm:ptLst>
  <dgm:cxnLst>
    <dgm:cxn modelId="{BBAA4294-5B48-BC4E-AB28-B975B4E2C609}" type="presOf" srcId="{664B41AB-81C9-A449-AE7E-4EF41B1D56F5}" destId="{9E9351AD-2CC2-3648-B95E-947B9701BB5E}" srcOrd="0" destOrd="0" presId="urn:microsoft.com/office/officeart/2005/8/layout/bProcess3"/>
    <dgm:cxn modelId="{250CEF27-E367-DD45-B975-25D1C4060AE3}" type="presOf" srcId="{C1D0507F-F438-0044-AA6A-AF11B5CBED4A}" destId="{FFBB168D-5335-3842-BCD5-4990A0C551FB}" srcOrd="0" destOrd="0" presId="urn:microsoft.com/office/officeart/2005/8/layout/bProcess3"/>
    <dgm:cxn modelId="{1022DF6B-B563-CA4B-B65E-A0FB319E3058}" srcId="{675C1814-5B67-1E46-8496-C38ED3582955}" destId="{C98DEFE5-7225-DE44-97FC-E8C19C06A9D2}" srcOrd="4" destOrd="0" parTransId="{31A7A6C0-9F7C-104E-B934-E6189BCEFFB5}" sibTransId="{629102CE-6F25-2544-BB9C-65BD071DDDD2}"/>
    <dgm:cxn modelId="{C01FDDDA-D6A8-F44F-9818-38ED1777BA18}" type="presOf" srcId="{675C1814-5B67-1E46-8496-C38ED3582955}" destId="{93197D60-217E-EA42-B510-9381A4216A23}" srcOrd="0" destOrd="0" presId="urn:microsoft.com/office/officeart/2005/8/layout/bProcess3"/>
    <dgm:cxn modelId="{B0B7C01C-C96B-3546-9DD5-6C7E859040AC}" srcId="{675C1814-5B67-1E46-8496-C38ED3582955}" destId="{664B41AB-81C9-A449-AE7E-4EF41B1D56F5}" srcOrd="7" destOrd="0" parTransId="{089C6266-9CBC-F44C-AE4F-810A22C806C9}" sibTransId="{4A86E437-E8D4-0A46-8191-F64B202086D4}"/>
    <dgm:cxn modelId="{679E4A2C-7E83-C84C-9E10-FA62B5F01096}" type="presOf" srcId="{62DC1D06-6C82-ED4C-A866-3AB642661080}" destId="{A21D2036-0C1B-C444-B0D5-BA840F28F3C4}" srcOrd="1" destOrd="0" presId="urn:microsoft.com/office/officeart/2005/8/layout/bProcess3"/>
    <dgm:cxn modelId="{55368D52-3C18-F546-9065-79743AF2EDB2}" type="presOf" srcId="{55575B45-40E2-F24B-A1AD-891AD2E0BF9A}" destId="{A71393C2-8DE5-0144-91B2-1D2C92D8824D}" srcOrd="0" destOrd="0" presId="urn:microsoft.com/office/officeart/2005/8/layout/bProcess3"/>
    <dgm:cxn modelId="{DDBF57D4-E753-4843-8AE4-A7DEB5EE7C9F}" type="presOf" srcId="{62DC1D06-6C82-ED4C-A866-3AB642661080}" destId="{D5A59359-AFC3-8744-BC80-A3B270277DEF}" srcOrd="0" destOrd="0" presId="urn:microsoft.com/office/officeart/2005/8/layout/bProcess3"/>
    <dgm:cxn modelId="{E122F386-FE28-FF4C-881F-88D6C37D8FEE}" type="presOf" srcId="{5564EBC0-E993-6446-88F1-04EE8F9FC50A}" destId="{C75179D9-54C1-9D48-ADE1-475A4824B3ED}" srcOrd="1" destOrd="0" presId="urn:microsoft.com/office/officeart/2005/8/layout/bProcess3"/>
    <dgm:cxn modelId="{84D14ACD-F192-8045-A2A0-DBB0D8B1ED92}" type="presOf" srcId="{591BE12B-4EAB-0B42-A31A-519B5A5F5E99}" destId="{D165C876-1C5C-404A-9375-5550B657CABD}" srcOrd="0" destOrd="0" presId="urn:microsoft.com/office/officeart/2005/8/layout/bProcess3"/>
    <dgm:cxn modelId="{8020DC9D-3D49-CF4A-AA83-534337D28574}" type="presOf" srcId="{B1AE2943-B4E1-5449-8A4F-EA276DEDD6B5}" destId="{ACB55562-2950-EB49-A5EF-D2A999E53DB8}" srcOrd="1" destOrd="0" presId="urn:microsoft.com/office/officeart/2005/8/layout/bProcess3"/>
    <dgm:cxn modelId="{10BC2D9C-9053-8F43-B473-C0218470D978}" type="presOf" srcId="{C98DEFE5-7225-DE44-97FC-E8C19C06A9D2}" destId="{1E212C44-E122-D04C-A674-A27DD844C342}" srcOrd="0" destOrd="0" presId="urn:microsoft.com/office/officeart/2005/8/layout/bProcess3"/>
    <dgm:cxn modelId="{94D2083E-2D66-E244-867C-79DE2A128C24}" srcId="{675C1814-5B67-1E46-8496-C38ED3582955}" destId="{8F4391F5-2C7D-BA47-BA06-AA31B06D6D8D}" srcOrd="2" destOrd="0" parTransId="{5E1BBA20-6C7F-D342-90DE-E732B7C34F6E}" sibTransId="{B8B33D37-16F6-924A-99E5-26FF3205FA9D}"/>
    <dgm:cxn modelId="{596BA443-BC22-DA43-A0A9-AC05D51252CE}" srcId="{675C1814-5B67-1E46-8496-C38ED3582955}" destId="{D318F8B2-C99F-6649-BC24-3AEF641D56D1}" srcOrd="6" destOrd="0" parTransId="{921E8E4C-E350-8D44-8AE0-D4B50B5336D2}" sibTransId="{62DC1D06-6C82-ED4C-A866-3AB642661080}"/>
    <dgm:cxn modelId="{B7C90904-9F96-9D45-8FEE-E449D0701B19}" type="presOf" srcId="{629102CE-6F25-2544-BB9C-65BD071DDDD2}" destId="{760417AE-A507-C646-985D-E31E7F1E6F58}" srcOrd="0" destOrd="0" presId="urn:microsoft.com/office/officeart/2005/8/layout/bProcess3"/>
    <dgm:cxn modelId="{34F73A68-83FB-844C-B0C7-5791EAA5A1DC}" type="presOf" srcId="{B8B33D37-16F6-924A-99E5-26FF3205FA9D}" destId="{06481143-F49E-5541-AE42-043187FE3FC6}" srcOrd="0" destOrd="0" presId="urn:microsoft.com/office/officeart/2005/8/layout/bProcess3"/>
    <dgm:cxn modelId="{0469AFC8-D1CE-5F4C-9A5D-798B9A65C6BE}" srcId="{675C1814-5B67-1E46-8496-C38ED3582955}" destId="{591BE12B-4EAB-0B42-A31A-519B5A5F5E99}" srcOrd="0" destOrd="0" parTransId="{272CAB37-4AF9-924C-88B5-000D3D5FF2F0}" sibTransId="{55575B45-40E2-F24B-A1AD-891AD2E0BF9A}"/>
    <dgm:cxn modelId="{14672BC6-A5D3-EF44-A79F-D14B8D5A2271}" srcId="{675C1814-5B67-1E46-8496-C38ED3582955}" destId="{7FCF3F3D-DA47-7D4C-9B8F-D4093779366E}" srcOrd="1" destOrd="0" parTransId="{B40C6166-E493-334B-8DF6-37DDA3440685}" sibTransId="{B1AE2943-B4E1-5449-8A4F-EA276DEDD6B5}"/>
    <dgm:cxn modelId="{0DC40E98-D955-8743-A0C2-CBE54F083FF1}" srcId="{675C1814-5B67-1E46-8496-C38ED3582955}" destId="{781CCC5C-CB02-AF4B-A643-0A7A30E43499}" srcOrd="3" destOrd="0" parTransId="{9901AD8F-2FF2-DA42-A0BD-B916FBCF82CB}" sibTransId="{C1D0507F-F438-0044-AA6A-AF11B5CBED4A}"/>
    <dgm:cxn modelId="{B2383EA1-E26B-C147-A458-39E610E23574}" type="presOf" srcId="{8F4391F5-2C7D-BA47-BA06-AA31B06D6D8D}" destId="{5FC09D00-26ED-EE40-8638-C27B867F0397}" srcOrd="0" destOrd="0" presId="urn:microsoft.com/office/officeart/2005/8/layout/bProcess3"/>
    <dgm:cxn modelId="{BB7C7DCF-E5D7-5F4D-8624-EFCA1181A04E}" type="presOf" srcId="{781CCC5C-CB02-AF4B-A643-0A7A30E43499}" destId="{DFAC37B7-7C1C-1C4E-A577-3FF14892AE0A}" srcOrd="0" destOrd="0" presId="urn:microsoft.com/office/officeart/2005/8/layout/bProcess3"/>
    <dgm:cxn modelId="{8D58DDCD-3C37-1442-A85A-2E24276FC41F}" srcId="{675C1814-5B67-1E46-8496-C38ED3582955}" destId="{7D97B7AA-D0F0-1147-A897-270BD338BEC6}" srcOrd="5" destOrd="0" parTransId="{9B223CFB-3AD8-444A-A364-D8B51D191BC0}" sibTransId="{5564EBC0-E993-6446-88F1-04EE8F9FC50A}"/>
    <dgm:cxn modelId="{2B783637-0EED-C643-94F8-3F20AC854B70}" type="presOf" srcId="{B8B33D37-16F6-924A-99E5-26FF3205FA9D}" destId="{1A796827-40CD-F048-8125-1781FEF8F452}" srcOrd="1" destOrd="0" presId="urn:microsoft.com/office/officeart/2005/8/layout/bProcess3"/>
    <dgm:cxn modelId="{3751D064-F77A-B144-8939-52761176A132}" type="presOf" srcId="{7FCF3F3D-DA47-7D4C-9B8F-D4093779366E}" destId="{A17C0CC6-CCC5-4C4A-BF03-0DE75245D77C}" srcOrd="0" destOrd="0" presId="urn:microsoft.com/office/officeart/2005/8/layout/bProcess3"/>
    <dgm:cxn modelId="{4B04ECF5-7F4E-264A-8EFE-40D23DE62FA6}" type="presOf" srcId="{D318F8B2-C99F-6649-BC24-3AEF641D56D1}" destId="{B37C80CB-C0B5-444C-9E03-175A9407765C}" srcOrd="0" destOrd="0" presId="urn:microsoft.com/office/officeart/2005/8/layout/bProcess3"/>
    <dgm:cxn modelId="{8DC3AFAD-3680-D342-AADE-745B844221CA}" type="presOf" srcId="{B1AE2943-B4E1-5449-8A4F-EA276DEDD6B5}" destId="{B9592923-A92A-9846-B0E5-31A943D6803F}" srcOrd="0" destOrd="0" presId="urn:microsoft.com/office/officeart/2005/8/layout/bProcess3"/>
    <dgm:cxn modelId="{F7D5FE59-C8BF-6143-B2DD-31BE36ABC0A5}" type="presOf" srcId="{629102CE-6F25-2544-BB9C-65BD071DDDD2}" destId="{42DDAAAF-53BB-184B-B64A-B181F679DB38}" srcOrd="1" destOrd="0" presId="urn:microsoft.com/office/officeart/2005/8/layout/bProcess3"/>
    <dgm:cxn modelId="{D987BCD7-6D3C-CF43-BC3F-A8107F985508}" type="presOf" srcId="{7D97B7AA-D0F0-1147-A897-270BD338BEC6}" destId="{EEDEA455-5AF4-F34C-9AC1-0766286505CF}" srcOrd="0" destOrd="0" presId="urn:microsoft.com/office/officeart/2005/8/layout/bProcess3"/>
    <dgm:cxn modelId="{F122C93A-D471-C54E-A803-2519B15062D3}" type="presOf" srcId="{55575B45-40E2-F24B-A1AD-891AD2E0BF9A}" destId="{A26B823E-F113-1C47-BCFC-9EBF890DFA50}" srcOrd="1" destOrd="0" presId="urn:microsoft.com/office/officeart/2005/8/layout/bProcess3"/>
    <dgm:cxn modelId="{E2D69238-14D4-E647-A875-9DFE9D562D81}" type="presOf" srcId="{C1D0507F-F438-0044-AA6A-AF11B5CBED4A}" destId="{E866D685-0194-664C-9D82-548ADD7FE13F}" srcOrd="1" destOrd="0" presId="urn:microsoft.com/office/officeart/2005/8/layout/bProcess3"/>
    <dgm:cxn modelId="{BF5A90CE-3114-AB4B-B85C-24FC5CF6A8A3}" type="presOf" srcId="{5564EBC0-E993-6446-88F1-04EE8F9FC50A}" destId="{DD03E96F-E4E5-9C42-9FE8-03E781ADDC07}" srcOrd="0" destOrd="0" presId="urn:microsoft.com/office/officeart/2005/8/layout/bProcess3"/>
    <dgm:cxn modelId="{94A2285B-3E4B-5745-9D59-BA21F519BDEA}" type="presParOf" srcId="{93197D60-217E-EA42-B510-9381A4216A23}" destId="{D165C876-1C5C-404A-9375-5550B657CABD}" srcOrd="0" destOrd="0" presId="urn:microsoft.com/office/officeart/2005/8/layout/bProcess3"/>
    <dgm:cxn modelId="{F10964F2-CEF9-FF48-9BE3-D7A5CDA55E4B}" type="presParOf" srcId="{93197D60-217E-EA42-B510-9381A4216A23}" destId="{A71393C2-8DE5-0144-91B2-1D2C92D8824D}" srcOrd="1" destOrd="0" presId="urn:microsoft.com/office/officeart/2005/8/layout/bProcess3"/>
    <dgm:cxn modelId="{00512A1F-C754-4A49-9CCC-65B89F6FAE21}" type="presParOf" srcId="{A71393C2-8DE5-0144-91B2-1D2C92D8824D}" destId="{A26B823E-F113-1C47-BCFC-9EBF890DFA50}" srcOrd="0" destOrd="0" presId="urn:microsoft.com/office/officeart/2005/8/layout/bProcess3"/>
    <dgm:cxn modelId="{EC979F7B-11D4-3442-89D6-364E0A3199D7}" type="presParOf" srcId="{93197D60-217E-EA42-B510-9381A4216A23}" destId="{A17C0CC6-CCC5-4C4A-BF03-0DE75245D77C}" srcOrd="2" destOrd="0" presId="urn:microsoft.com/office/officeart/2005/8/layout/bProcess3"/>
    <dgm:cxn modelId="{41C59770-C7CC-6640-90F8-60E0DE8F8200}" type="presParOf" srcId="{93197D60-217E-EA42-B510-9381A4216A23}" destId="{B9592923-A92A-9846-B0E5-31A943D6803F}" srcOrd="3" destOrd="0" presId="urn:microsoft.com/office/officeart/2005/8/layout/bProcess3"/>
    <dgm:cxn modelId="{A6F0FF61-E79F-1440-AC86-D9537F6B3A4A}" type="presParOf" srcId="{B9592923-A92A-9846-B0E5-31A943D6803F}" destId="{ACB55562-2950-EB49-A5EF-D2A999E53DB8}" srcOrd="0" destOrd="0" presId="urn:microsoft.com/office/officeart/2005/8/layout/bProcess3"/>
    <dgm:cxn modelId="{FA1777C2-7648-CF4A-9991-455F1439E1C1}" type="presParOf" srcId="{93197D60-217E-EA42-B510-9381A4216A23}" destId="{5FC09D00-26ED-EE40-8638-C27B867F0397}" srcOrd="4" destOrd="0" presId="urn:microsoft.com/office/officeart/2005/8/layout/bProcess3"/>
    <dgm:cxn modelId="{A74DAE10-F7EA-9A42-AFC3-7A8ACF7DF31D}" type="presParOf" srcId="{93197D60-217E-EA42-B510-9381A4216A23}" destId="{06481143-F49E-5541-AE42-043187FE3FC6}" srcOrd="5" destOrd="0" presId="urn:microsoft.com/office/officeart/2005/8/layout/bProcess3"/>
    <dgm:cxn modelId="{6517CC5A-C9EB-174A-A613-4D1198B34294}" type="presParOf" srcId="{06481143-F49E-5541-AE42-043187FE3FC6}" destId="{1A796827-40CD-F048-8125-1781FEF8F452}" srcOrd="0" destOrd="0" presId="urn:microsoft.com/office/officeart/2005/8/layout/bProcess3"/>
    <dgm:cxn modelId="{D64A2133-4008-184E-9FD2-49F4CE920804}" type="presParOf" srcId="{93197D60-217E-EA42-B510-9381A4216A23}" destId="{DFAC37B7-7C1C-1C4E-A577-3FF14892AE0A}" srcOrd="6" destOrd="0" presId="urn:microsoft.com/office/officeart/2005/8/layout/bProcess3"/>
    <dgm:cxn modelId="{CCC7E198-00EB-8149-AC83-8FCA88E753D1}" type="presParOf" srcId="{93197D60-217E-EA42-B510-9381A4216A23}" destId="{FFBB168D-5335-3842-BCD5-4990A0C551FB}" srcOrd="7" destOrd="0" presId="urn:microsoft.com/office/officeart/2005/8/layout/bProcess3"/>
    <dgm:cxn modelId="{75EF9334-ACEA-4943-BC83-EB73A62923CF}" type="presParOf" srcId="{FFBB168D-5335-3842-BCD5-4990A0C551FB}" destId="{E866D685-0194-664C-9D82-548ADD7FE13F}" srcOrd="0" destOrd="0" presId="urn:microsoft.com/office/officeart/2005/8/layout/bProcess3"/>
    <dgm:cxn modelId="{1846F7F8-5892-384B-B28F-C5159D97D5BD}" type="presParOf" srcId="{93197D60-217E-EA42-B510-9381A4216A23}" destId="{1E212C44-E122-D04C-A674-A27DD844C342}" srcOrd="8" destOrd="0" presId="urn:microsoft.com/office/officeart/2005/8/layout/bProcess3"/>
    <dgm:cxn modelId="{CDE54167-3CC5-E34B-9C75-215EB9035774}" type="presParOf" srcId="{93197D60-217E-EA42-B510-9381A4216A23}" destId="{760417AE-A507-C646-985D-E31E7F1E6F58}" srcOrd="9" destOrd="0" presId="urn:microsoft.com/office/officeart/2005/8/layout/bProcess3"/>
    <dgm:cxn modelId="{6A20EC7D-1F33-BE42-AD3E-0E28A2BC24CE}" type="presParOf" srcId="{760417AE-A507-C646-985D-E31E7F1E6F58}" destId="{42DDAAAF-53BB-184B-B64A-B181F679DB38}" srcOrd="0" destOrd="0" presId="urn:microsoft.com/office/officeart/2005/8/layout/bProcess3"/>
    <dgm:cxn modelId="{53CC11DF-E95E-1240-8383-7EC77DC83159}" type="presParOf" srcId="{93197D60-217E-EA42-B510-9381A4216A23}" destId="{EEDEA455-5AF4-F34C-9AC1-0766286505CF}" srcOrd="10" destOrd="0" presId="urn:microsoft.com/office/officeart/2005/8/layout/bProcess3"/>
    <dgm:cxn modelId="{B0FA7F1C-8F58-B346-A53A-345EE9D8985E}" type="presParOf" srcId="{93197D60-217E-EA42-B510-9381A4216A23}" destId="{DD03E96F-E4E5-9C42-9FE8-03E781ADDC07}" srcOrd="11" destOrd="0" presId="urn:microsoft.com/office/officeart/2005/8/layout/bProcess3"/>
    <dgm:cxn modelId="{095442BA-BDC9-F94A-ABB8-873A01C70ECD}" type="presParOf" srcId="{DD03E96F-E4E5-9C42-9FE8-03E781ADDC07}" destId="{C75179D9-54C1-9D48-ADE1-475A4824B3ED}" srcOrd="0" destOrd="0" presId="urn:microsoft.com/office/officeart/2005/8/layout/bProcess3"/>
    <dgm:cxn modelId="{6DB7EAE1-CBD9-E749-A473-547D9735316E}" type="presParOf" srcId="{93197D60-217E-EA42-B510-9381A4216A23}" destId="{B37C80CB-C0B5-444C-9E03-175A9407765C}" srcOrd="12" destOrd="0" presId="urn:microsoft.com/office/officeart/2005/8/layout/bProcess3"/>
    <dgm:cxn modelId="{47F71F67-E656-B045-BA0E-EAA262792B60}" type="presParOf" srcId="{93197D60-217E-EA42-B510-9381A4216A23}" destId="{D5A59359-AFC3-8744-BC80-A3B270277DEF}" srcOrd="13" destOrd="0" presId="urn:microsoft.com/office/officeart/2005/8/layout/bProcess3"/>
    <dgm:cxn modelId="{0E6A74E9-FEC2-8D4C-B219-553374D050B2}" type="presParOf" srcId="{D5A59359-AFC3-8744-BC80-A3B270277DEF}" destId="{A21D2036-0C1B-C444-B0D5-BA840F28F3C4}" srcOrd="0" destOrd="0" presId="urn:microsoft.com/office/officeart/2005/8/layout/bProcess3"/>
    <dgm:cxn modelId="{45D5CB90-A708-E142-B6ED-3756250E85C1}" type="presParOf" srcId="{93197D60-217E-EA42-B510-9381A4216A23}" destId="{9E9351AD-2CC2-3648-B95E-947B9701BB5E}"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D458EF-B9E5-7948-BE3C-B47BA04C3B17}" type="doc">
      <dgm:prSet loTypeId="urn:microsoft.com/office/officeart/2005/8/layout/hChevron3" loCatId="" qsTypeId="urn:microsoft.com/office/officeart/2005/8/quickstyle/simple4" qsCatId="simple" csTypeId="urn:microsoft.com/office/officeart/2005/8/colors/accent1_2" csCatId="accent1" phldr="1"/>
      <dgm:spPr/>
    </dgm:pt>
    <dgm:pt modelId="{3CF23A57-4448-0141-9469-99ECABADE5AC}">
      <dgm:prSet phldrT="[Text]"/>
      <dgm:spPr/>
      <dgm:t>
        <a:bodyPr/>
        <a:lstStyle/>
        <a:p>
          <a:r>
            <a:rPr lang="en-US" dirty="0" smtClean="0"/>
            <a:t>Opening Accumulated Fund</a:t>
          </a:r>
          <a:endParaRPr lang="en-US" dirty="0"/>
        </a:p>
      </dgm:t>
    </dgm:pt>
    <dgm:pt modelId="{02FB31F0-F039-F34E-9918-51A14C1E3331}" type="parTrans" cxnId="{851C3EBC-90F2-F74F-ACDC-5FF04D6CEA5E}">
      <dgm:prSet/>
      <dgm:spPr/>
      <dgm:t>
        <a:bodyPr/>
        <a:lstStyle/>
        <a:p>
          <a:endParaRPr lang="en-US"/>
        </a:p>
      </dgm:t>
    </dgm:pt>
    <dgm:pt modelId="{FD38A5E4-783B-9741-89AB-33B687AEE775}" type="sibTrans" cxnId="{851C3EBC-90F2-F74F-ACDC-5FF04D6CEA5E}">
      <dgm:prSet/>
      <dgm:spPr/>
      <dgm:t>
        <a:bodyPr/>
        <a:lstStyle/>
        <a:p>
          <a:endParaRPr lang="en-US"/>
        </a:p>
      </dgm:t>
    </dgm:pt>
    <dgm:pt modelId="{F7A2AEB3-E7B1-D14F-B52D-47A368E194A9}">
      <dgm:prSet phldrT="[Text]"/>
      <dgm:spPr/>
      <dgm:t>
        <a:bodyPr/>
        <a:lstStyle/>
        <a:p>
          <a:r>
            <a:rPr lang="en-US" dirty="0" smtClean="0"/>
            <a:t>Bar trading</a:t>
          </a:r>
          <a:endParaRPr lang="en-US" dirty="0"/>
        </a:p>
      </dgm:t>
    </dgm:pt>
    <dgm:pt modelId="{E3DDAEDD-2836-2941-B7A6-E86EC7B3501B}" type="parTrans" cxnId="{5516A815-D855-4E49-A5B1-48929748D378}">
      <dgm:prSet/>
      <dgm:spPr/>
      <dgm:t>
        <a:bodyPr/>
        <a:lstStyle/>
        <a:p>
          <a:endParaRPr lang="en-US"/>
        </a:p>
      </dgm:t>
    </dgm:pt>
    <dgm:pt modelId="{84F95EB6-F44E-F94D-87CE-DCEFC3C464E4}" type="sibTrans" cxnId="{5516A815-D855-4E49-A5B1-48929748D378}">
      <dgm:prSet/>
      <dgm:spPr/>
      <dgm:t>
        <a:bodyPr/>
        <a:lstStyle/>
        <a:p>
          <a:endParaRPr lang="en-US"/>
        </a:p>
      </dgm:t>
    </dgm:pt>
    <dgm:pt modelId="{0C62D45A-A6AE-1748-BBB3-6B907BB36011}">
      <dgm:prSet phldrT="[Text]"/>
      <dgm:spPr/>
      <dgm:t>
        <a:bodyPr/>
        <a:lstStyle/>
        <a:p>
          <a:r>
            <a:rPr lang="en-US" dirty="0" smtClean="0"/>
            <a:t>Income &amp; Expenditure</a:t>
          </a:r>
          <a:endParaRPr lang="en-US" dirty="0"/>
        </a:p>
      </dgm:t>
    </dgm:pt>
    <dgm:pt modelId="{68996E73-9B09-6143-A86C-BC47670C9F2F}" type="parTrans" cxnId="{CC475136-0879-C248-A4D2-7A60669844E7}">
      <dgm:prSet/>
      <dgm:spPr/>
      <dgm:t>
        <a:bodyPr/>
        <a:lstStyle/>
        <a:p>
          <a:endParaRPr lang="en-US"/>
        </a:p>
      </dgm:t>
    </dgm:pt>
    <dgm:pt modelId="{8F811399-488A-074B-AA9E-7CD0DB87FAB1}" type="sibTrans" cxnId="{CC475136-0879-C248-A4D2-7A60669844E7}">
      <dgm:prSet/>
      <dgm:spPr/>
      <dgm:t>
        <a:bodyPr/>
        <a:lstStyle/>
        <a:p>
          <a:endParaRPr lang="en-US"/>
        </a:p>
      </dgm:t>
    </dgm:pt>
    <dgm:pt modelId="{1E70F2DC-817A-8441-8003-ED51F0777D18}">
      <dgm:prSet phldrT="[Text]"/>
      <dgm:spPr/>
      <dgm:t>
        <a:bodyPr/>
        <a:lstStyle/>
        <a:p>
          <a:r>
            <a:rPr lang="en-US" dirty="0" smtClean="0"/>
            <a:t>Balance Sheet</a:t>
          </a:r>
          <a:endParaRPr lang="en-US" dirty="0"/>
        </a:p>
      </dgm:t>
    </dgm:pt>
    <dgm:pt modelId="{92176A80-3C1E-ED4D-BA78-19FACEB09969}" type="parTrans" cxnId="{2FAE48B2-617C-EA4D-89C9-C8119C8C3DB4}">
      <dgm:prSet/>
      <dgm:spPr/>
      <dgm:t>
        <a:bodyPr/>
        <a:lstStyle/>
        <a:p>
          <a:endParaRPr lang="en-US"/>
        </a:p>
      </dgm:t>
    </dgm:pt>
    <dgm:pt modelId="{EAA4A536-45F9-5645-B344-60E3DE2ED0FC}" type="sibTrans" cxnId="{2FAE48B2-617C-EA4D-89C9-C8119C8C3DB4}">
      <dgm:prSet/>
      <dgm:spPr/>
      <dgm:t>
        <a:bodyPr/>
        <a:lstStyle/>
        <a:p>
          <a:endParaRPr lang="en-US"/>
        </a:p>
      </dgm:t>
    </dgm:pt>
    <dgm:pt modelId="{79479597-2F01-144B-AA2C-A2EC5509EFDB}">
      <dgm:prSet phldrT="[Text]"/>
      <dgm:spPr/>
      <dgm:t>
        <a:bodyPr/>
        <a:lstStyle/>
        <a:p>
          <a:r>
            <a:rPr lang="en-US" dirty="0" smtClean="0"/>
            <a:t>Adjustments</a:t>
          </a:r>
          <a:endParaRPr lang="en-US" dirty="0"/>
        </a:p>
      </dgm:t>
    </dgm:pt>
    <dgm:pt modelId="{D45B58EC-836C-8344-A634-3CD38E4D6953}" type="parTrans" cxnId="{E1288F1F-DC1B-FB42-8794-45F8A693F608}">
      <dgm:prSet/>
      <dgm:spPr/>
    </dgm:pt>
    <dgm:pt modelId="{0002D544-721D-F444-82F1-4326D3AC8AF3}" type="sibTrans" cxnId="{E1288F1F-DC1B-FB42-8794-45F8A693F608}">
      <dgm:prSet/>
      <dgm:spPr/>
    </dgm:pt>
    <dgm:pt modelId="{405B2352-BEEB-004B-8D1D-30487C62266D}" type="pres">
      <dgm:prSet presAssocID="{15D458EF-B9E5-7948-BE3C-B47BA04C3B17}" presName="Name0" presStyleCnt="0">
        <dgm:presLayoutVars>
          <dgm:dir/>
          <dgm:resizeHandles val="exact"/>
        </dgm:presLayoutVars>
      </dgm:prSet>
      <dgm:spPr/>
    </dgm:pt>
    <dgm:pt modelId="{F6BC3097-0261-6A4F-8EBD-0889133082CF}" type="pres">
      <dgm:prSet presAssocID="{3CF23A57-4448-0141-9469-99ECABADE5AC}" presName="parTxOnly" presStyleLbl="node1" presStyleIdx="0" presStyleCnt="5">
        <dgm:presLayoutVars>
          <dgm:bulletEnabled val="1"/>
        </dgm:presLayoutVars>
      </dgm:prSet>
      <dgm:spPr/>
      <dgm:t>
        <a:bodyPr/>
        <a:lstStyle/>
        <a:p>
          <a:endParaRPr lang="en-US"/>
        </a:p>
      </dgm:t>
    </dgm:pt>
    <dgm:pt modelId="{4D5BB3DE-C5CA-0E4E-8776-94447E66A868}" type="pres">
      <dgm:prSet presAssocID="{FD38A5E4-783B-9741-89AB-33B687AEE775}" presName="parSpace" presStyleCnt="0"/>
      <dgm:spPr/>
    </dgm:pt>
    <dgm:pt modelId="{500B17CC-F2B8-A048-94DB-3586AC1C457E}" type="pres">
      <dgm:prSet presAssocID="{F7A2AEB3-E7B1-D14F-B52D-47A368E194A9}" presName="parTxOnly" presStyleLbl="node1" presStyleIdx="1" presStyleCnt="5">
        <dgm:presLayoutVars>
          <dgm:bulletEnabled val="1"/>
        </dgm:presLayoutVars>
      </dgm:prSet>
      <dgm:spPr/>
      <dgm:t>
        <a:bodyPr/>
        <a:lstStyle/>
        <a:p>
          <a:endParaRPr lang="en-US"/>
        </a:p>
      </dgm:t>
    </dgm:pt>
    <dgm:pt modelId="{0B6F1499-D11B-DF4D-AE7C-A4C7731F1BBE}" type="pres">
      <dgm:prSet presAssocID="{84F95EB6-F44E-F94D-87CE-DCEFC3C464E4}" presName="parSpace" presStyleCnt="0"/>
      <dgm:spPr/>
    </dgm:pt>
    <dgm:pt modelId="{6B605CBA-CEF0-1E4A-9ABE-785348FE56F3}" type="pres">
      <dgm:prSet presAssocID="{79479597-2F01-144B-AA2C-A2EC5509EFDB}" presName="parTxOnly" presStyleLbl="node1" presStyleIdx="2" presStyleCnt="5">
        <dgm:presLayoutVars>
          <dgm:bulletEnabled val="1"/>
        </dgm:presLayoutVars>
      </dgm:prSet>
      <dgm:spPr/>
      <dgm:t>
        <a:bodyPr/>
        <a:lstStyle/>
        <a:p>
          <a:endParaRPr lang="en-US"/>
        </a:p>
      </dgm:t>
    </dgm:pt>
    <dgm:pt modelId="{7A335CF1-40CF-FE40-9534-2F804454D57A}" type="pres">
      <dgm:prSet presAssocID="{0002D544-721D-F444-82F1-4326D3AC8AF3}" presName="parSpace" presStyleCnt="0"/>
      <dgm:spPr/>
    </dgm:pt>
    <dgm:pt modelId="{16DA0899-E67E-E84B-8303-7A86DC35141B}" type="pres">
      <dgm:prSet presAssocID="{0C62D45A-A6AE-1748-BBB3-6B907BB36011}" presName="parTxOnly" presStyleLbl="node1" presStyleIdx="3" presStyleCnt="5">
        <dgm:presLayoutVars>
          <dgm:bulletEnabled val="1"/>
        </dgm:presLayoutVars>
      </dgm:prSet>
      <dgm:spPr/>
      <dgm:t>
        <a:bodyPr/>
        <a:lstStyle/>
        <a:p>
          <a:endParaRPr lang="en-US"/>
        </a:p>
      </dgm:t>
    </dgm:pt>
    <dgm:pt modelId="{6A453976-E773-0041-9E69-401CA48DF4F7}" type="pres">
      <dgm:prSet presAssocID="{8F811399-488A-074B-AA9E-7CD0DB87FAB1}" presName="parSpace" presStyleCnt="0"/>
      <dgm:spPr/>
    </dgm:pt>
    <dgm:pt modelId="{DF30D8F2-CD31-324F-9A0A-1CB571B8AA2D}" type="pres">
      <dgm:prSet presAssocID="{1E70F2DC-817A-8441-8003-ED51F0777D18}" presName="parTxOnly" presStyleLbl="node1" presStyleIdx="4" presStyleCnt="5">
        <dgm:presLayoutVars>
          <dgm:bulletEnabled val="1"/>
        </dgm:presLayoutVars>
      </dgm:prSet>
      <dgm:spPr/>
      <dgm:t>
        <a:bodyPr/>
        <a:lstStyle/>
        <a:p>
          <a:endParaRPr lang="en-US"/>
        </a:p>
      </dgm:t>
    </dgm:pt>
  </dgm:ptLst>
  <dgm:cxnLst>
    <dgm:cxn modelId="{80183B6A-E4B1-6A45-A5EB-DF340DBC538A}" type="presOf" srcId="{F7A2AEB3-E7B1-D14F-B52D-47A368E194A9}" destId="{500B17CC-F2B8-A048-94DB-3586AC1C457E}" srcOrd="0" destOrd="0" presId="urn:microsoft.com/office/officeart/2005/8/layout/hChevron3"/>
    <dgm:cxn modelId="{CC475136-0879-C248-A4D2-7A60669844E7}" srcId="{15D458EF-B9E5-7948-BE3C-B47BA04C3B17}" destId="{0C62D45A-A6AE-1748-BBB3-6B907BB36011}" srcOrd="3" destOrd="0" parTransId="{68996E73-9B09-6143-A86C-BC47670C9F2F}" sibTransId="{8F811399-488A-074B-AA9E-7CD0DB87FAB1}"/>
    <dgm:cxn modelId="{2FAE48B2-617C-EA4D-89C9-C8119C8C3DB4}" srcId="{15D458EF-B9E5-7948-BE3C-B47BA04C3B17}" destId="{1E70F2DC-817A-8441-8003-ED51F0777D18}" srcOrd="4" destOrd="0" parTransId="{92176A80-3C1E-ED4D-BA78-19FACEB09969}" sibTransId="{EAA4A536-45F9-5645-B344-60E3DE2ED0FC}"/>
    <dgm:cxn modelId="{851C3EBC-90F2-F74F-ACDC-5FF04D6CEA5E}" srcId="{15D458EF-B9E5-7948-BE3C-B47BA04C3B17}" destId="{3CF23A57-4448-0141-9469-99ECABADE5AC}" srcOrd="0" destOrd="0" parTransId="{02FB31F0-F039-F34E-9918-51A14C1E3331}" sibTransId="{FD38A5E4-783B-9741-89AB-33B687AEE775}"/>
    <dgm:cxn modelId="{2433CF89-3CAC-534A-A53F-260D7D683DC3}" type="presOf" srcId="{15D458EF-B9E5-7948-BE3C-B47BA04C3B17}" destId="{405B2352-BEEB-004B-8D1D-30487C62266D}" srcOrd="0" destOrd="0" presId="urn:microsoft.com/office/officeart/2005/8/layout/hChevron3"/>
    <dgm:cxn modelId="{7D61AE5B-442C-1B4B-A869-9BEF7C92F0E4}" type="presOf" srcId="{1E70F2DC-817A-8441-8003-ED51F0777D18}" destId="{DF30D8F2-CD31-324F-9A0A-1CB571B8AA2D}" srcOrd="0" destOrd="0" presId="urn:microsoft.com/office/officeart/2005/8/layout/hChevron3"/>
    <dgm:cxn modelId="{8EC2ED60-16C0-7C47-95F2-738B132FD1D7}" type="presOf" srcId="{3CF23A57-4448-0141-9469-99ECABADE5AC}" destId="{F6BC3097-0261-6A4F-8EBD-0889133082CF}" srcOrd="0" destOrd="0" presId="urn:microsoft.com/office/officeart/2005/8/layout/hChevron3"/>
    <dgm:cxn modelId="{DC81BD1B-DB93-F548-9974-643FF5ADC71F}" type="presOf" srcId="{0C62D45A-A6AE-1748-BBB3-6B907BB36011}" destId="{16DA0899-E67E-E84B-8303-7A86DC35141B}" srcOrd="0" destOrd="0" presId="urn:microsoft.com/office/officeart/2005/8/layout/hChevron3"/>
    <dgm:cxn modelId="{5516A815-D855-4E49-A5B1-48929748D378}" srcId="{15D458EF-B9E5-7948-BE3C-B47BA04C3B17}" destId="{F7A2AEB3-E7B1-D14F-B52D-47A368E194A9}" srcOrd="1" destOrd="0" parTransId="{E3DDAEDD-2836-2941-B7A6-E86EC7B3501B}" sibTransId="{84F95EB6-F44E-F94D-87CE-DCEFC3C464E4}"/>
    <dgm:cxn modelId="{E1288F1F-DC1B-FB42-8794-45F8A693F608}" srcId="{15D458EF-B9E5-7948-BE3C-B47BA04C3B17}" destId="{79479597-2F01-144B-AA2C-A2EC5509EFDB}" srcOrd="2" destOrd="0" parTransId="{D45B58EC-836C-8344-A634-3CD38E4D6953}" sibTransId="{0002D544-721D-F444-82F1-4326D3AC8AF3}"/>
    <dgm:cxn modelId="{B1D761E7-8324-AF4B-A252-FAB71DDD20F5}" type="presOf" srcId="{79479597-2F01-144B-AA2C-A2EC5509EFDB}" destId="{6B605CBA-CEF0-1E4A-9ABE-785348FE56F3}" srcOrd="0" destOrd="0" presId="urn:microsoft.com/office/officeart/2005/8/layout/hChevron3"/>
    <dgm:cxn modelId="{B0A4DD2B-0FB9-9345-A4D3-789964886DAF}" type="presParOf" srcId="{405B2352-BEEB-004B-8D1D-30487C62266D}" destId="{F6BC3097-0261-6A4F-8EBD-0889133082CF}" srcOrd="0" destOrd="0" presId="urn:microsoft.com/office/officeart/2005/8/layout/hChevron3"/>
    <dgm:cxn modelId="{75452DCF-F4DD-F846-8BB0-13AB1442964B}" type="presParOf" srcId="{405B2352-BEEB-004B-8D1D-30487C62266D}" destId="{4D5BB3DE-C5CA-0E4E-8776-94447E66A868}" srcOrd="1" destOrd="0" presId="urn:microsoft.com/office/officeart/2005/8/layout/hChevron3"/>
    <dgm:cxn modelId="{BD36F6F2-F0EC-4B44-8BD7-5FF60C516192}" type="presParOf" srcId="{405B2352-BEEB-004B-8D1D-30487C62266D}" destId="{500B17CC-F2B8-A048-94DB-3586AC1C457E}" srcOrd="2" destOrd="0" presId="urn:microsoft.com/office/officeart/2005/8/layout/hChevron3"/>
    <dgm:cxn modelId="{6FF58F71-82F8-7F46-B732-658B2FB3B0BA}" type="presParOf" srcId="{405B2352-BEEB-004B-8D1D-30487C62266D}" destId="{0B6F1499-D11B-DF4D-AE7C-A4C7731F1BBE}" srcOrd="3" destOrd="0" presId="urn:microsoft.com/office/officeart/2005/8/layout/hChevron3"/>
    <dgm:cxn modelId="{DA6596AE-FCE6-694F-BF94-4E4AC3CE0A8D}" type="presParOf" srcId="{405B2352-BEEB-004B-8D1D-30487C62266D}" destId="{6B605CBA-CEF0-1E4A-9ABE-785348FE56F3}" srcOrd="4" destOrd="0" presId="urn:microsoft.com/office/officeart/2005/8/layout/hChevron3"/>
    <dgm:cxn modelId="{9E5F4A2D-AB3E-B244-8D47-D2BBA1983516}" type="presParOf" srcId="{405B2352-BEEB-004B-8D1D-30487C62266D}" destId="{7A335CF1-40CF-FE40-9534-2F804454D57A}" srcOrd="5" destOrd="0" presId="urn:microsoft.com/office/officeart/2005/8/layout/hChevron3"/>
    <dgm:cxn modelId="{C59D0704-0D03-9946-A865-4286159E66DF}" type="presParOf" srcId="{405B2352-BEEB-004B-8D1D-30487C62266D}" destId="{16DA0899-E67E-E84B-8303-7A86DC35141B}" srcOrd="6" destOrd="0" presId="urn:microsoft.com/office/officeart/2005/8/layout/hChevron3"/>
    <dgm:cxn modelId="{ED2DC623-0B36-6946-A3DF-D1759AAF9596}" type="presParOf" srcId="{405B2352-BEEB-004B-8D1D-30487C62266D}" destId="{6A453976-E773-0041-9E69-401CA48DF4F7}" srcOrd="7" destOrd="0" presId="urn:microsoft.com/office/officeart/2005/8/layout/hChevron3"/>
    <dgm:cxn modelId="{5AD3259B-B5F3-CC4C-8FC9-6594923D3DC2}" type="presParOf" srcId="{405B2352-BEEB-004B-8D1D-30487C62266D}" destId="{DF30D8F2-CD31-324F-9A0A-1CB571B8AA2D}"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36950-E8F0-B04B-B545-4F5116000404}">
      <dsp:nvSpPr>
        <dsp:cNvPr id="0" name=""/>
        <dsp:cNvSpPr/>
      </dsp:nvSpPr>
      <dsp:spPr>
        <a:xfrm>
          <a:off x="0" y="361592"/>
          <a:ext cx="3286125" cy="19716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New JC</a:t>
          </a:r>
          <a:endParaRPr lang="en-US" sz="4200" kern="1200" dirty="0"/>
        </a:p>
      </dsp:txBody>
      <dsp:txXfrm>
        <a:off x="0" y="361592"/>
        <a:ext cx="3286125" cy="1971675"/>
      </dsp:txXfrm>
    </dsp:sp>
    <dsp:sp modelId="{3E074B83-589D-524A-86AD-B71F862BE236}">
      <dsp:nvSpPr>
        <dsp:cNvPr id="0" name=""/>
        <dsp:cNvSpPr/>
      </dsp:nvSpPr>
      <dsp:spPr>
        <a:xfrm>
          <a:off x="3614737" y="361592"/>
          <a:ext cx="3286125" cy="1971675"/>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err="1" smtClean="0"/>
            <a:t>Covid</a:t>
          </a:r>
          <a:r>
            <a:rPr lang="en-US" sz="4200" kern="1200" baseline="0" dirty="0" smtClean="0"/>
            <a:t> Related Attendance</a:t>
          </a:r>
          <a:endParaRPr lang="en-US" sz="4200" kern="1200" dirty="0"/>
        </a:p>
      </dsp:txBody>
      <dsp:txXfrm>
        <a:off x="3614737" y="361592"/>
        <a:ext cx="3286125" cy="1971675"/>
      </dsp:txXfrm>
    </dsp:sp>
    <dsp:sp modelId="{9E611931-32C6-4149-960A-86D9F63F5639}">
      <dsp:nvSpPr>
        <dsp:cNvPr id="0" name=""/>
        <dsp:cNvSpPr/>
      </dsp:nvSpPr>
      <dsp:spPr>
        <a:xfrm>
          <a:off x="7229475" y="361592"/>
          <a:ext cx="3286125" cy="1971675"/>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err="1" smtClean="0"/>
            <a:t>Covid</a:t>
          </a:r>
          <a:r>
            <a:rPr lang="en-US" sz="4200" kern="1200" dirty="0" smtClean="0"/>
            <a:t> Apathy</a:t>
          </a:r>
          <a:endParaRPr lang="en-US" sz="4200" kern="1200" dirty="0"/>
        </a:p>
      </dsp:txBody>
      <dsp:txXfrm>
        <a:off x="7229475" y="361592"/>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742A3-ACF9-DB4C-AE48-B1B291DDB669}">
      <dsp:nvSpPr>
        <dsp:cNvPr id="0" name=""/>
        <dsp:cNvSpPr/>
      </dsp:nvSpPr>
      <dsp:spPr>
        <a:xfrm>
          <a:off x="3039835" y="0"/>
          <a:ext cx="5299788" cy="529978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Teaching Environment</a:t>
          </a:r>
          <a:endParaRPr lang="en-US" sz="1600" kern="1200" dirty="0"/>
        </a:p>
      </dsp:txBody>
      <dsp:txXfrm>
        <a:off x="4948818" y="264989"/>
        <a:ext cx="1481820" cy="794968"/>
      </dsp:txXfrm>
    </dsp:sp>
    <dsp:sp modelId="{14BEF3A1-CB24-E043-8AE1-4D75B67F72CC}">
      <dsp:nvSpPr>
        <dsp:cNvPr id="0" name=""/>
        <dsp:cNvSpPr/>
      </dsp:nvSpPr>
      <dsp:spPr>
        <a:xfrm>
          <a:off x="3569813" y="1059957"/>
          <a:ext cx="4239830" cy="423983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Differentiation Tools</a:t>
          </a:r>
          <a:endParaRPr lang="en-US" sz="1600" kern="1200" dirty="0"/>
        </a:p>
      </dsp:txBody>
      <dsp:txXfrm>
        <a:off x="4948818" y="1314347"/>
        <a:ext cx="1481820" cy="763169"/>
      </dsp:txXfrm>
    </dsp:sp>
    <dsp:sp modelId="{561ACA1E-75F9-4348-BE95-3B30154BA94E}">
      <dsp:nvSpPr>
        <dsp:cNvPr id="0" name=""/>
        <dsp:cNvSpPr/>
      </dsp:nvSpPr>
      <dsp:spPr>
        <a:xfrm>
          <a:off x="4099792" y="2119915"/>
          <a:ext cx="3179872" cy="317987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Curriculum</a:t>
          </a:r>
          <a:endParaRPr lang="en-US" sz="1600" kern="1200" dirty="0"/>
        </a:p>
      </dsp:txBody>
      <dsp:txXfrm>
        <a:off x="4948818" y="2358405"/>
        <a:ext cx="1481820" cy="715471"/>
      </dsp:txXfrm>
    </dsp:sp>
    <dsp:sp modelId="{C6AE75FA-C9EA-0543-BA06-EC61D9032229}">
      <dsp:nvSpPr>
        <dsp:cNvPr id="0" name=""/>
        <dsp:cNvSpPr/>
      </dsp:nvSpPr>
      <dsp:spPr>
        <a:xfrm>
          <a:off x="4629771" y="3179872"/>
          <a:ext cx="2119915" cy="211991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TY</a:t>
          </a:r>
          <a:endParaRPr lang="en-US" sz="1600" kern="1200" dirty="0"/>
        </a:p>
      </dsp:txBody>
      <dsp:txXfrm>
        <a:off x="4940225" y="3709851"/>
        <a:ext cx="1499006" cy="1059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F6F9A-08BD-4020-B2DA-E35478ED4A17}">
      <dsp:nvSpPr>
        <dsp:cNvPr id="0" name=""/>
        <dsp:cNvSpPr/>
      </dsp:nvSpPr>
      <dsp:spPr>
        <a:xfrm rot="5400000">
          <a:off x="333933" y="2654191"/>
          <a:ext cx="992645" cy="1651739"/>
        </a:xfrm>
        <a:prstGeom prst="corner">
          <a:avLst>
            <a:gd name="adj1" fmla="val 16120"/>
            <a:gd name="adj2" fmla="val 1611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BE6D65B-9A5A-4DD4-BAA0-2CF02CAEE7BC}">
      <dsp:nvSpPr>
        <dsp:cNvPr id="0" name=""/>
        <dsp:cNvSpPr/>
      </dsp:nvSpPr>
      <dsp:spPr>
        <a:xfrm>
          <a:off x="168236" y="3147705"/>
          <a:ext cx="1491199" cy="130712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Double Entry </a:t>
          </a:r>
          <a:endParaRPr lang="en-US" sz="2200" kern="1200" dirty="0"/>
        </a:p>
      </dsp:txBody>
      <dsp:txXfrm>
        <a:off x="168236" y="3147705"/>
        <a:ext cx="1491199" cy="1307124"/>
      </dsp:txXfrm>
    </dsp:sp>
    <dsp:sp modelId="{CD104B23-9266-4A2E-9581-F10BF0AAB3B2}">
      <dsp:nvSpPr>
        <dsp:cNvPr id="0" name=""/>
        <dsp:cNvSpPr/>
      </dsp:nvSpPr>
      <dsp:spPr>
        <a:xfrm>
          <a:off x="1378077" y="2532588"/>
          <a:ext cx="281358" cy="281358"/>
        </a:xfrm>
        <a:prstGeom prst="triangle">
          <a:avLst>
            <a:gd name="adj" fmla="val 10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67F8E18-6538-47C0-B453-0D9A312930C7}">
      <dsp:nvSpPr>
        <dsp:cNvPr id="0" name=""/>
        <dsp:cNvSpPr/>
      </dsp:nvSpPr>
      <dsp:spPr>
        <a:xfrm rot="5400000">
          <a:off x="2159453" y="2202464"/>
          <a:ext cx="992645" cy="1651739"/>
        </a:xfrm>
        <a:prstGeom prst="corner">
          <a:avLst>
            <a:gd name="adj1" fmla="val 16120"/>
            <a:gd name="adj2" fmla="val 1611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4FACA15-4714-4E9C-8D89-B8DAE1F8A0C4}">
      <dsp:nvSpPr>
        <dsp:cNvPr id="0" name=""/>
        <dsp:cNvSpPr/>
      </dsp:nvSpPr>
      <dsp:spPr>
        <a:xfrm>
          <a:off x="1993756" y="2695979"/>
          <a:ext cx="1491199" cy="130712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Tabular Statements</a:t>
          </a:r>
          <a:endParaRPr lang="en-US" sz="2200" kern="1200" dirty="0"/>
        </a:p>
      </dsp:txBody>
      <dsp:txXfrm>
        <a:off x="1993756" y="2695979"/>
        <a:ext cx="1491199" cy="1307124"/>
      </dsp:txXfrm>
    </dsp:sp>
    <dsp:sp modelId="{A09EA5CB-C10D-4F23-93C7-DB9A6B83D71E}">
      <dsp:nvSpPr>
        <dsp:cNvPr id="0" name=""/>
        <dsp:cNvSpPr/>
      </dsp:nvSpPr>
      <dsp:spPr>
        <a:xfrm>
          <a:off x="3203597" y="2080861"/>
          <a:ext cx="281358" cy="281358"/>
        </a:xfrm>
        <a:prstGeom prst="triangle">
          <a:avLst>
            <a:gd name="adj" fmla="val 10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2E39E72-F410-46A6-8890-4E3C84A21369}">
      <dsp:nvSpPr>
        <dsp:cNvPr id="0" name=""/>
        <dsp:cNvSpPr/>
      </dsp:nvSpPr>
      <dsp:spPr>
        <a:xfrm rot="5400000">
          <a:off x="3984973" y="1750738"/>
          <a:ext cx="992645" cy="1651739"/>
        </a:xfrm>
        <a:prstGeom prst="corner">
          <a:avLst>
            <a:gd name="adj1" fmla="val 16120"/>
            <a:gd name="adj2" fmla="val 1611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7786A14-8D3E-46DD-A925-9FE116F12D2F}">
      <dsp:nvSpPr>
        <dsp:cNvPr id="0" name=""/>
        <dsp:cNvSpPr/>
      </dsp:nvSpPr>
      <dsp:spPr>
        <a:xfrm>
          <a:off x="3819276" y="2244252"/>
          <a:ext cx="1491199" cy="130712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Club Accounts</a:t>
          </a:r>
          <a:endParaRPr lang="en-US" sz="2200" kern="1200" dirty="0"/>
        </a:p>
      </dsp:txBody>
      <dsp:txXfrm>
        <a:off x="3819276" y="2244252"/>
        <a:ext cx="1491199" cy="1307124"/>
      </dsp:txXfrm>
    </dsp:sp>
    <dsp:sp modelId="{C0066F37-FC1C-461D-99A8-57049C004577}">
      <dsp:nvSpPr>
        <dsp:cNvPr id="0" name=""/>
        <dsp:cNvSpPr/>
      </dsp:nvSpPr>
      <dsp:spPr>
        <a:xfrm>
          <a:off x="5029117" y="1629135"/>
          <a:ext cx="281358" cy="281358"/>
        </a:xfrm>
        <a:prstGeom prst="triangle">
          <a:avLst>
            <a:gd name="adj" fmla="val 10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68E91B3-293D-4201-924B-DCF36CDDFE01}">
      <dsp:nvSpPr>
        <dsp:cNvPr id="0" name=""/>
        <dsp:cNvSpPr/>
      </dsp:nvSpPr>
      <dsp:spPr>
        <a:xfrm rot="5400000">
          <a:off x="5810493" y="1299011"/>
          <a:ext cx="992645" cy="1651739"/>
        </a:xfrm>
        <a:prstGeom prst="corner">
          <a:avLst>
            <a:gd name="adj1" fmla="val 16120"/>
            <a:gd name="adj2" fmla="val 1611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3859562-0FFD-43CD-AE8F-B445C757A35C}">
      <dsp:nvSpPr>
        <dsp:cNvPr id="0" name=""/>
        <dsp:cNvSpPr/>
      </dsp:nvSpPr>
      <dsp:spPr>
        <a:xfrm>
          <a:off x="5644796" y="1792525"/>
          <a:ext cx="1491199" cy="130712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Service Accounts</a:t>
          </a:r>
          <a:endParaRPr lang="en-US" sz="2200" kern="1200" dirty="0"/>
        </a:p>
      </dsp:txBody>
      <dsp:txXfrm>
        <a:off x="5644796" y="1792525"/>
        <a:ext cx="1491199" cy="1307124"/>
      </dsp:txXfrm>
    </dsp:sp>
    <dsp:sp modelId="{AD18B24C-A1D6-457B-A99D-EF8CA0EA414B}">
      <dsp:nvSpPr>
        <dsp:cNvPr id="0" name=""/>
        <dsp:cNvSpPr/>
      </dsp:nvSpPr>
      <dsp:spPr>
        <a:xfrm>
          <a:off x="6854638" y="1177408"/>
          <a:ext cx="281358" cy="281358"/>
        </a:xfrm>
        <a:prstGeom prst="triangle">
          <a:avLst>
            <a:gd name="adj" fmla="val 10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B084465-6014-419B-96D7-B124BBA3D0F7}">
      <dsp:nvSpPr>
        <dsp:cNvPr id="0" name=""/>
        <dsp:cNvSpPr/>
      </dsp:nvSpPr>
      <dsp:spPr>
        <a:xfrm rot="5400000">
          <a:off x="7636013" y="847284"/>
          <a:ext cx="992645" cy="1651739"/>
        </a:xfrm>
        <a:prstGeom prst="corner">
          <a:avLst>
            <a:gd name="adj1" fmla="val 16120"/>
            <a:gd name="adj2" fmla="val 1611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679C41F-67AF-4739-A7E9-6EF3A7CDE706}">
      <dsp:nvSpPr>
        <dsp:cNvPr id="0" name=""/>
        <dsp:cNvSpPr/>
      </dsp:nvSpPr>
      <dsp:spPr>
        <a:xfrm>
          <a:off x="7470316" y="1340798"/>
          <a:ext cx="1491199" cy="130712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Q1</a:t>
          </a:r>
          <a:endParaRPr lang="en-US" sz="2200" kern="1200" dirty="0"/>
        </a:p>
      </dsp:txBody>
      <dsp:txXfrm>
        <a:off x="7470316" y="1340798"/>
        <a:ext cx="1491199" cy="1307124"/>
      </dsp:txXfrm>
    </dsp:sp>
    <dsp:sp modelId="{4A3D0EED-2A4F-4CCB-8340-25A927E5F95D}">
      <dsp:nvSpPr>
        <dsp:cNvPr id="0" name=""/>
        <dsp:cNvSpPr/>
      </dsp:nvSpPr>
      <dsp:spPr>
        <a:xfrm>
          <a:off x="8680158" y="725681"/>
          <a:ext cx="281358" cy="281358"/>
        </a:xfrm>
        <a:prstGeom prst="triangle">
          <a:avLst>
            <a:gd name="adj" fmla="val 10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48152BB-C19C-44EF-8D7F-C5BA63D4F891}">
      <dsp:nvSpPr>
        <dsp:cNvPr id="0" name=""/>
        <dsp:cNvSpPr/>
      </dsp:nvSpPr>
      <dsp:spPr>
        <a:xfrm rot="5400000">
          <a:off x="9461533" y="395557"/>
          <a:ext cx="992645" cy="1651739"/>
        </a:xfrm>
        <a:prstGeom prst="corner">
          <a:avLst>
            <a:gd name="adj1" fmla="val 16120"/>
            <a:gd name="adj2" fmla="val 1611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FB39C3E-44CF-4545-8083-C862A8996896}">
      <dsp:nvSpPr>
        <dsp:cNvPr id="0" name=""/>
        <dsp:cNvSpPr/>
      </dsp:nvSpPr>
      <dsp:spPr>
        <a:xfrm>
          <a:off x="9295836" y="889072"/>
          <a:ext cx="1491199" cy="130712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Budgets</a:t>
          </a:r>
          <a:endParaRPr lang="en-US" sz="2200" kern="1200" dirty="0"/>
        </a:p>
      </dsp:txBody>
      <dsp:txXfrm>
        <a:off x="9295836" y="889072"/>
        <a:ext cx="1491199" cy="13071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393C2-8DE5-0144-91B2-1D2C92D8824D}">
      <dsp:nvSpPr>
        <dsp:cNvPr id="0" name=""/>
        <dsp:cNvSpPr/>
      </dsp:nvSpPr>
      <dsp:spPr>
        <a:xfrm>
          <a:off x="2774569" y="755864"/>
          <a:ext cx="582446" cy="91440"/>
        </a:xfrm>
        <a:custGeom>
          <a:avLst/>
          <a:gdLst/>
          <a:ahLst/>
          <a:cxnLst/>
          <a:rect l="0" t="0" r="0" b="0"/>
          <a:pathLst>
            <a:path>
              <a:moveTo>
                <a:pt x="0" y="45720"/>
              </a:moveTo>
              <a:lnTo>
                <a:pt x="58244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50466" y="798518"/>
        <a:ext cx="30652" cy="6130"/>
      </dsp:txXfrm>
    </dsp:sp>
    <dsp:sp modelId="{D165C876-1C5C-404A-9375-5550B657CABD}">
      <dsp:nvSpPr>
        <dsp:cNvPr id="0" name=""/>
        <dsp:cNvSpPr/>
      </dsp:nvSpPr>
      <dsp:spPr>
        <a:xfrm>
          <a:off x="110951" y="1958"/>
          <a:ext cx="2665418" cy="159925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1. Sales Budget</a:t>
          </a:r>
          <a:endParaRPr lang="en-US" sz="3100" kern="1200" dirty="0"/>
        </a:p>
      </dsp:txBody>
      <dsp:txXfrm>
        <a:off x="110951" y="1958"/>
        <a:ext cx="2665418" cy="1599251"/>
      </dsp:txXfrm>
    </dsp:sp>
    <dsp:sp modelId="{B9592923-A92A-9846-B0E5-31A943D6803F}">
      <dsp:nvSpPr>
        <dsp:cNvPr id="0" name=""/>
        <dsp:cNvSpPr/>
      </dsp:nvSpPr>
      <dsp:spPr>
        <a:xfrm>
          <a:off x="6053034" y="755864"/>
          <a:ext cx="582446" cy="91440"/>
        </a:xfrm>
        <a:custGeom>
          <a:avLst/>
          <a:gdLst/>
          <a:ahLst/>
          <a:cxnLst/>
          <a:rect l="0" t="0" r="0" b="0"/>
          <a:pathLst>
            <a:path>
              <a:moveTo>
                <a:pt x="0" y="45720"/>
              </a:moveTo>
              <a:lnTo>
                <a:pt x="582446" y="45720"/>
              </a:lnTo>
            </a:path>
          </a:pathLst>
        </a:custGeom>
        <a:noFill/>
        <a:ln w="6350" cap="flat" cmpd="sng" algn="ctr">
          <a:solidFill>
            <a:schemeClr val="accent2">
              <a:hueOff val="-242561"/>
              <a:satOff val="-13988"/>
              <a:lumOff val="143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328931" y="798518"/>
        <a:ext cx="30652" cy="6130"/>
      </dsp:txXfrm>
    </dsp:sp>
    <dsp:sp modelId="{A17C0CC6-CCC5-4C4A-BF03-0DE75245D77C}">
      <dsp:nvSpPr>
        <dsp:cNvPr id="0" name=""/>
        <dsp:cNvSpPr/>
      </dsp:nvSpPr>
      <dsp:spPr>
        <a:xfrm>
          <a:off x="3389416" y="1958"/>
          <a:ext cx="2665418" cy="1599251"/>
        </a:xfrm>
        <a:prstGeom prst="rect">
          <a:avLst/>
        </a:prstGeom>
        <a:gradFill rotWithShape="0">
          <a:gsLst>
            <a:gs pos="0">
              <a:schemeClr val="accent2">
                <a:hueOff val="-207909"/>
                <a:satOff val="-11990"/>
                <a:lumOff val="1233"/>
                <a:alphaOff val="0"/>
                <a:satMod val="103000"/>
                <a:lumMod val="102000"/>
                <a:tint val="94000"/>
              </a:schemeClr>
            </a:gs>
            <a:gs pos="50000">
              <a:schemeClr val="accent2">
                <a:hueOff val="-207909"/>
                <a:satOff val="-11990"/>
                <a:lumOff val="1233"/>
                <a:alphaOff val="0"/>
                <a:satMod val="110000"/>
                <a:lumMod val="100000"/>
                <a:shade val="100000"/>
              </a:schemeClr>
            </a:gs>
            <a:gs pos="100000">
              <a:schemeClr val="accent2">
                <a:hueOff val="-207909"/>
                <a:satOff val="-11990"/>
                <a:lumOff val="123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2. Production Budget</a:t>
          </a:r>
          <a:endParaRPr lang="en-US" sz="3100" kern="1200" dirty="0"/>
        </a:p>
      </dsp:txBody>
      <dsp:txXfrm>
        <a:off x="3389416" y="1958"/>
        <a:ext cx="2665418" cy="1599251"/>
      </dsp:txXfrm>
    </dsp:sp>
    <dsp:sp modelId="{06481143-F49E-5541-AE42-043187FE3FC6}">
      <dsp:nvSpPr>
        <dsp:cNvPr id="0" name=""/>
        <dsp:cNvSpPr/>
      </dsp:nvSpPr>
      <dsp:spPr>
        <a:xfrm>
          <a:off x="1443660" y="1599409"/>
          <a:ext cx="6556929" cy="582446"/>
        </a:xfrm>
        <a:custGeom>
          <a:avLst/>
          <a:gdLst/>
          <a:ahLst/>
          <a:cxnLst/>
          <a:rect l="0" t="0" r="0" b="0"/>
          <a:pathLst>
            <a:path>
              <a:moveTo>
                <a:pt x="6556929" y="0"/>
              </a:moveTo>
              <a:lnTo>
                <a:pt x="6556929" y="308323"/>
              </a:lnTo>
              <a:lnTo>
                <a:pt x="0" y="308323"/>
              </a:lnTo>
              <a:lnTo>
                <a:pt x="0" y="582446"/>
              </a:lnTo>
            </a:path>
          </a:pathLst>
        </a:custGeom>
        <a:noFill/>
        <a:ln w="6350" cap="flat" cmpd="sng" algn="ctr">
          <a:solidFill>
            <a:schemeClr val="accent2">
              <a:hueOff val="-485121"/>
              <a:satOff val="-27976"/>
              <a:lumOff val="287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57487" y="1887567"/>
        <a:ext cx="329276" cy="6130"/>
      </dsp:txXfrm>
    </dsp:sp>
    <dsp:sp modelId="{5FC09D00-26ED-EE40-8638-C27B867F0397}">
      <dsp:nvSpPr>
        <dsp:cNvPr id="0" name=""/>
        <dsp:cNvSpPr/>
      </dsp:nvSpPr>
      <dsp:spPr>
        <a:xfrm>
          <a:off x="6667881" y="1958"/>
          <a:ext cx="2665418" cy="1599251"/>
        </a:xfrm>
        <a:prstGeom prst="rect">
          <a:avLst/>
        </a:prstGeom>
        <a:gradFill rotWithShape="0">
          <a:gsLst>
            <a:gs pos="0">
              <a:schemeClr val="accent2">
                <a:hueOff val="-415818"/>
                <a:satOff val="-23979"/>
                <a:lumOff val="2465"/>
                <a:alphaOff val="0"/>
                <a:satMod val="103000"/>
                <a:lumMod val="102000"/>
                <a:tint val="94000"/>
              </a:schemeClr>
            </a:gs>
            <a:gs pos="50000">
              <a:schemeClr val="accent2">
                <a:hueOff val="-415818"/>
                <a:satOff val="-23979"/>
                <a:lumOff val="2465"/>
                <a:alphaOff val="0"/>
                <a:satMod val="110000"/>
                <a:lumMod val="100000"/>
                <a:shade val="100000"/>
              </a:schemeClr>
            </a:gs>
            <a:gs pos="100000">
              <a:schemeClr val="accent2">
                <a:hueOff val="-415818"/>
                <a:satOff val="-23979"/>
                <a:lumOff val="24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3. RM Usage</a:t>
          </a:r>
          <a:endParaRPr lang="en-US" sz="3100" kern="1200" dirty="0"/>
        </a:p>
      </dsp:txBody>
      <dsp:txXfrm>
        <a:off x="6667881" y="1958"/>
        <a:ext cx="2665418" cy="1599251"/>
      </dsp:txXfrm>
    </dsp:sp>
    <dsp:sp modelId="{FFBB168D-5335-3842-BCD5-4990A0C551FB}">
      <dsp:nvSpPr>
        <dsp:cNvPr id="0" name=""/>
        <dsp:cNvSpPr/>
      </dsp:nvSpPr>
      <dsp:spPr>
        <a:xfrm>
          <a:off x="2774569" y="2968161"/>
          <a:ext cx="582446" cy="91440"/>
        </a:xfrm>
        <a:custGeom>
          <a:avLst/>
          <a:gdLst/>
          <a:ahLst/>
          <a:cxnLst/>
          <a:rect l="0" t="0" r="0" b="0"/>
          <a:pathLst>
            <a:path>
              <a:moveTo>
                <a:pt x="0" y="45720"/>
              </a:moveTo>
              <a:lnTo>
                <a:pt x="582446" y="45720"/>
              </a:lnTo>
            </a:path>
          </a:pathLst>
        </a:custGeom>
        <a:noFill/>
        <a:ln w="6350" cap="flat" cmpd="sng" algn="ctr">
          <a:solidFill>
            <a:schemeClr val="accent2">
              <a:hueOff val="-727682"/>
              <a:satOff val="-41964"/>
              <a:lumOff val="43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50466" y="3010816"/>
        <a:ext cx="30652" cy="6130"/>
      </dsp:txXfrm>
    </dsp:sp>
    <dsp:sp modelId="{DFAC37B7-7C1C-1C4E-A577-3FF14892AE0A}">
      <dsp:nvSpPr>
        <dsp:cNvPr id="0" name=""/>
        <dsp:cNvSpPr/>
      </dsp:nvSpPr>
      <dsp:spPr>
        <a:xfrm>
          <a:off x="110951" y="2214255"/>
          <a:ext cx="2665418" cy="1599251"/>
        </a:xfrm>
        <a:prstGeom prst="rect">
          <a:avLst/>
        </a:prstGeom>
        <a:gradFill rotWithShape="0">
          <a:gsLst>
            <a:gs pos="0">
              <a:schemeClr val="accent2">
                <a:hueOff val="-623727"/>
                <a:satOff val="-35969"/>
                <a:lumOff val="3698"/>
                <a:alphaOff val="0"/>
                <a:satMod val="103000"/>
                <a:lumMod val="102000"/>
                <a:tint val="94000"/>
              </a:schemeClr>
            </a:gs>
            <a:gs pos="50000">
              <a:schemeClr val="accent2">
                <a:hueOff val="-623727"/>
                <a:satOff val="-35969"/>
                <a:lumOff val="3698"/>
                <a:alphaOff val="0"/>
                <a:satMod val="110000"/>
                <a:lumMod val="100000"/>
                <a:shade val="100000"/>
              </a:schemeClr>
            </a:gs>
            <a:gs pos="100000">
              <a:schemeClr val="accent2">
                <a:hueOff val="-623727"/>
                <a:satOff val="-35969"/>
                <a:lumOff val="369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4. RM Purchases</a:t>
          </a:r>
          <a:endParaRPr lang="en-US" sz="3100" kern="1200" dirty="0"/>
        </a:p>
      </dsp:txBody>
      <dsp:txXfrm>
        <a:off x="110951" y="2214255"/>
        <a:ext cx="2665418" cy="1599251"/>
      </dsp:txXfrm>
    </dsp:sp>
    <dsp:sp modelId="{760417AE-A507-C646-985D-E31E7F1E6F58}">
      <dsp:nvSpPr>
        <dsp:cNvPr id="0" name=""/>
        <dsp:cNvSpPr/>
      </dsp:nvSpPr>
      <dsp:spPr>
        <a:xfrm>
          <a:off x="6053034" y="2968161"/>
          <a:ext cx="582446" cy="91440"/>
        </a:xfrm>
        <a:custGeom>
          <a:avLst/>
          <a:gdLst/>
          <a:ahLst/>
          <a:cxnLst/>
          <a:rect l="0" t="0" r="0" b="0"/>
          <a:pathLst>
            <a:path>
              <a:moveTo>
                <a:pt x="0" y="45720"/>
              </a:moveTo>
              <a:lnTo>
                <a:pt x="582446" y="45720"/>
              </a:lnTo>
            </a:path>
          </a:pathLst>
        </a:custGeom>
        <a:noFill/>
        <a:ln w="6350" cap="flat" cmpd="sng" algn="ctr">
          <a:solidFill>
            <a:schemeClr val="accent2">
              <a:hueOff val="-970242"/>
              <a:satOff val="-55952"/>
              <a:lumOff val="575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328931" y="3010816"/>
        <a:ext cx="30652" cy="6130"/>
      </dsp:txXfrm>
    </dsp:sp>
    <dsp:sp modelId="{1E212C44-E122-D04C-A674-A27DD844C342}">
      <dsp:nvSpPr>
        <dsp:cNvPr id="0" name=""/>
        <dsp:cNvSpPr/>
      </dsp:nvSpPr>
      <dsp:spPr>
        <a:xfrm>
          <a:off x="3389416" y="2214255"/>
          <a:ext cx="2665418" cy="1599251"/>
        </a:xfrm>
        <a:prstGeom prst="rect">
          <a:avLst/>
        </a:prstGeom>
        <a:gradFill rotWithShape="0">
          <a:gsLst>
            <a:gs pos="0">
              <a:schemeClr val="accent2">
                <a:hueOff val="-831636"/>
                <a:satOff val="-47959"/>
                <a:lumOff val="4930"/>
                <a:alphaOff val="0"/>
                <a:satMod val="103000"/>
                <a:lumMod val="102000"/>
                <a:tint val="94000"/>
              </a:schemeClr>
            </a:gs>
            <a:gs pos="50000">
              <a:schemeClr val="accent2">
                <a:hueOff val="-831636"/>
                <a:satOff val="-47959"/>
                <a:lumOff val="4930"/>
                <a:alphaOff val="0"/>
                <a:satMod val="110000"/>
                <a:lumMod val="100000"/>
                <a:shade val="100000"/>
              </a:schemeClr>
            </a:gs>
            <a:gs pos="100000">
              <a:schemeClr val="accent2">
                <a:hueOff val="-831636"/>
                <a:satOff val="-47959"/>
                <a:lumOff val="49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5. </a:t>
          </a:r>
          <a:r>
            <a:rPr lang="en-US" sz="3100" kern="1200" dirty="0" err="1" smtClean="0"/>
            <a:t>Labour</a:t>
          </a:r>
          <a:endParaRPr lang="en-US" sz="3100" kern="1200" dirty="0"/>
        </a:p>
      </dsp:txBody>
      <dsp:txXfrm>
        <a:off x="3389416" y="2214255"/>
        <a:ext cx="2665418" cy="1599251"/>
      </dsp:txXfrm>
    </dsp:sp>
    <dsp:sp modelId="{DD03E96F-E4E5-9C42-9FE8-03E781ADDC07}">
      <dsp:nvSpPr>
        <dsp:cNvPr id="0" name=""/>
        <dsp:cNvSpPr/>
      </dsp:nvSpPr>
      <dsp:spPr>
        <a:xfrm>
          <a:off x="1443660" y="3811707"/>
          <a:ext cx="6556929" cy="582446"/>
        </a:xfrm>
        <a:custGeom>
          <a:avLst/>
          <a:gdLst/>
          <a:ahLst/>
          <a:cxnLst/>
          <a:rect l="0" t="0" r="0" b="0"/>
          <a:pathLst>
            <a:path>
              <a:moveTo>
                <a:pt x="6556929" y="0"/>
              </a:moveTo>
              <a:lnTo>
                <a:pt x="6556929" y="308323"/>
              </a:lnTo>
              <a:lnTo>
                <a:pt x="0" y="308323"/>
              </a:lnTo>
              <a:lnTo>
                <a:pt x="0" y="582446"/>
              </a:lnTo>
            </a:path>
          </a:pathLst>
        </a:custGeom>
        <a:noFill/>
        <a:ln w="6350" cap="flat" cmpd="sng" algn="ctr">
          <a:solidFill>
            <a:schemeClr val="accent2">
              <a:hueOff val="-1212803"/>
              <a:satOff val="-69940"/>
              <a:lumOff val="719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57487" y="4099864"/>
        <a:ext cx="329276" cy="6130"/>
      </dsp:txXfrm>
    </dsp:sp>
    <dsp:sp modelId="{EEDEA455-5AF4-F34C-9AC1-0766286505CF}">
      <dsp:nvSpPr>
        <dsp:cNvPr id="0" name=""/>
        <dsp:cNvSpPr/>
      </dsp:nvSpPr>
      <dsp:spPr>
        <a:xfrm>
          <a:off x="6667881" y="2214255"/>
          <a:ext cx="2665418" cy="1599251"/>
        </a:xfrm>
        <a:prstGeom prst="rect">
          <a:avLst/>
        </a:prstGeom>
        <a:gradFill rotWithShape="0">
          <a:gsLst>
            <a:gs pos="0">
              <a:schemeClr val="accent2">
                <a:hueOff val="-1039545"/>
                <a:satOff val="-59949"/>
                <a:lumOff val="6163"/>
                <a:alphaOff val="0"/>
                <a:satMod val="103000"/>
                <a:lumMod val="102000"/>
                <a:tint val="94000"/>
              </a:schemeClr>
            </a:gs>
            <a:gs pos="50000">
              <a:schemeClr val="accent2">
                <a:hueOff val="-1039545"/>
                <a:satOff val="-59949"/>
                <a:lumOff val="6163"/>
                <a:alphaOff val="0"/>
                <a:satMod val="110000"/>
                <a:lumMod val="100000"/>
                <a:shade val="100000"/>
              </a:schemeClr>
            </a:gs>
            <a:gs pos="100000">
              <a:schemeClr val="accent2">
                <a:hueOff val="-1039545"/>
                <a:satOff val="-59949"/>
                <a:lumOff val="61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6. Variable OH</a:t>
          </a:r>
          <a:endParaRPr lang="en-US" sz="3100" kern="1200" dirty="0"/>
        </a:p>
      </dsp:txBody>
      <dsp:txXfrm>
        <a:off x="6667881" y="2214255"/>
        <a:ext cx="2665418" cy="1599251"/>
      </dsp:txXfrm>
    </dsp:sp>
    <dsp:sp modelId="{D5A59359-AFC3-8744-BC80-A3B270277DEF}">
      <dsp:nvSpPr>
        <dsp:cNvPr id="0" name=""/>
        <dsp:cNvSpPr/>
      </dsp:nvSpPr>
      <dsp:spPr>
        <a:xfrm>
          <a:off x="2774569" y="5180458"/>
          <a:ext cx="582446" cy="91440"/>
        </a:xfrm>
        <a:custGeom>
          <a:avLst/>
          <a:gdLst/>
          <a:ahLst/>
          <a:cxnLst/>
          <a:rect l="0" t="0" r="0" b="0"/>
          <a:pathLst>
            <a:path>
              <a:moveTo>
                <a:pt x="0" y="45720"/>
              </a:moveTo>
              <a:lnTo>
                <a:pt x="582446"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50466" y="5223113"/>
        <a:ext cx="30652" cy="6130"/>
      </dsp:txXfrm>
    </dsp:sp>
    <dsp:sp modelId="{B37C80CB-C0B5-444C-9E03-175A9407765C}">
      <dsp:nvSpPr>
        <dsp:cNvPr id="0" name=""/>
        <dsp:cNvSpPr/>
      </dsp:nvSpPr>
      <dsp:spPr>
        <a:xfrm>
          <a:off x="110951" y="4426553"/>
          <a:ext cx="2665418" cy="1599251"/>
        </a:xfrm>
        <a:prstGeom prst="rect">
          <a:avLst/>
        </a:prstGeom>
        <a:gradFill rotWithShape="0">
          <a:gsLst>
            <a:gs pos="0">
              <a:schemeClr val="accent2">
                <a:hueOff val="-1247454"/>
                <a:satOff val="-71938"/>
                <a:lumOff val="7395"/>
                <a:alphaOff val="0"/>
                <a:satMod val="103000"/>
                <a:lumMod val="102000"/>
                <a:tint val="94000"/>
              </a:schemeClr>
            </a:gs>
            <a:gs pos="50000">
              <a:schemeClr val="accent2">
                <a:hueOff val="-1247454"/>
                <a:satOff val="-71938"/>
                <a:lumOff val="7395"/>
                <a:alphaOff val="0"/>
                <a:satMod val="110000"/>
                <a:lumMod val="100000"/>
                <a:shade val="100000"/>
              </a:schemeClr>
            </a:gs>
            <a:gs pos="100000">
              <a:schemeClr val="accent2">
                <a:hueOff val="-1247454"/>
                <a:satOff val="-71938"/>
                <a:lumOff val="73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r" defTabSz="1244600">
            <a:lnSpc>
              <a:spcPct val="90000"/>
            </a:lnSpc>
            <a:spcBef>
              <a:spcPct val="0"/>
            </a:spcBef>
            <a:spcAft>
              <a:spcPct val="35000"/>
            </a:spcAft>
          </a:pPr>
          <a:r>
            <a:rPr lang="en-US" sz="2800" kern="1200" dirty="0" smtClean="0"/>
            <a:t>Manufacturing</a:t>
          </a:r>
          <a:endParaRPr lang="en-US" sz="2800" kern="1200" dirty="0"/>
        </a:p>
      </dsp:txBody>
      <dsp:txXfrm>
        <a:off x="110951" y="4426553"/>
        <a:ext cx="2665418" cy="1599251"/>
      </dsp:txXfrm>
    </dsp:sp>
    <dsp:sp modelId="{9E9351AD-2CC2-3648-B95E-947B9701BB5E}">
      <dsp:nvSpPr>
        <dsp:cNvPr id="0" name=""/>
        <dsp:cNvSpPr/>
      </dsp:nvSpPr>
      <dsp:spPr>
        <a:xfrm>
          <a:off x="3389416" y="4426553"/>
          <a:ext cx="2665418" cy="1599251"/>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Trading account</a:t>
          </a:r>
          <a:endParaRPr lang="en-US" sz="3100" kern="1200" dirty="0"/>
        </a:p>
      </dsp:txBody>
      <dsp:txXfrm>
        <a:off x="3389416" y="4426553"/>
        <a:ext cx="2665418" cy="15992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C3097-0261-6A4F-8EBD-0889133082CF}">
      <dsp:nvSpPr>
        <dsp:cNvPr id="0" name=""/>
        <dsp:cNvSpPr/>
      </dsp:nvSpPr>
      <dsp:spPr>
        <a:xfrm>
          <a:off x="992" y="271027"/>
          <a:ext cx="1934765" cy="773906"/>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Opening Accumulated Fund</a:t>
          </a:r>
          <a:endParaRPr lang="en-US" sz="1600" kern="1200" dirty="0"/>
        </a:p>
      </dsp:txBody>
      <dsp:txXfrm>
        <a:off x="992" y="271027"/>
        <a:ext cx="1741289" cy="773906"/>
      </dsp:txXfrm>
    </dsp:sp>
    <dsp:sp modelId="{500B17CC-F2B8-A048-94DB-3586AC1C457E}">
      <dsp:nvSpPr>
        <dsp:cNvPr id="0" name=""/>
        <dsp:cNvSpPr/>
      </dsp:nvSpPr>
      <dsp:spPr>
        <a:xfrm>
          <a:off x="1548804" y="271027"/>
          <a:ext cx="1934765" cy="773906"/>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Bar trading</a:t>
          </a:r>
          <a:endParaRPr lang="en-US" sz="1600" kern="1200" dirty="0"/>
        </a:p>
      </dsp:txBody>
      <dsp:txXfrm>
        <a:off x="1935757" y="271027"/>
        <a:ext cx="1160859" cy="773906"/>
      </dsp:txXfrm>
    </dsp:sp>
    <dsp:sp modelId="{6B605CBA-CEF0-1E4A-9ABE-785348FE56F3}">
      <dsp:nvSpPr>
        <dsp:cNvPr id="0" name=""/>
        <dsp:cNvSpPr/>
      </dsp:nvSpPr>
      <dsp:spPr>
        <a:xfrm>
          <a:off x="3096617" y="271027"/>
          <a:ext cx="1934765" cy="773906"/>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Adjustments</a:t>
          </a:r>
          <a:endParaRPr lang="en-US" sz="1600" kern="1200" dirty="0"/>
        </a:p>
      </dsp:txBody>
      <dsp:txXfrm>
        <a:off x="3483570" y="271027"/>
        <a:ext cx="1160859" cy="773906"/>
      </dsp:txXfrm>
    </dsp:sp>
    <dsp:sp modelId="{16DA0899-E67E-E84B-8303-7A86DC35141B}">
      <dsp:nvSpPr>
        <dsp:cNvPr id="0" name=""/>
        <dsp:cNvSpPr/>
      </dsp:nvSpPr>
      <dsp:spPr>
        <a:xfrm>
          <a:off x="4644429" y="271027"/>
          <a:ext cx="1934765" cy="773906"/>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Income &amp; Expenditure</a:t>
          </a:r>
          <a:endParaRPr lang="en-US" sz="1600" kern="1200" dirty="0"/>
        </a:p>
      </dsp:txBody>
      <dsp:txXfrm>
        <a:off x="5031382" y="271027"/>
        <a:ext cx="1160859" cy="773906"/>
      </dsp:txXfrm>
    </dsp:sp>
    <dsp:sp modelId="{DF30D8F2-CD31-324F-9A0A-1CB571B8AA2D}">
      <dsp:nvSpPr>
        <dsp:cNvPr id="0" name=""/>
        <dsp:cNvSpPr/>
      </dsp:nvSpPr>
      <dsp:spPr>
        <a:xfrm>
          <a:off x="6192242" y="271027"/>
          <a:ext cx="1934765" cy="773906"/>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Balance Sheet</a:t>
          </a:r>
          <a:endParaRPr lang="en-US" sz="1600" kern="1200" dirty="0"/>
        </a:p>
      </dsp:txBody>
      <dsp:txXfrm>
        <a:off x="6579195" y="271027"/>
        <a:ext cx="1160859" cy="7739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5FABD-6C60-A946-9BB0-6E95BDF64CA5}" type="datetimeFigureOut">
              <a:rPr lang="en-US" smtClean="0"/>
              <a:t>3/29/22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IE" smtClean="0"/>
              <a:t>Click to edit Master text styles</a:t>
            </a:r>
          </a:p>
          <a:p>
            <a:pPr lvl="1"/>
            <a:r>
              <a:rPr lang="en-IE" smtClean="0"/>
              <a:t>Second level</a:t>
            </a:r>
          </a:p>
          <a:p>
            <a:pPr lvl="2"/>
            <a:r>
              <a:rPr lang="en-IE" smtClean="0"/>
              <a:t>Third level</a:t>
            </a:r>
          </a:p>
          <a:p>
            <a:pPr lvl="3"/>
            <a:r>
              <a:rPr lang="en-IE" smtClean="0"/>
              <a:t>Fourth level</a:t>
            </a:r>
          </a:p>
          <a:p>
            <a:pPr lvl="4"/>
            <a:r>
              <a:rPr lang="en-IE"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8BD45-CC19-5D49-91B4-E56B905F5BFA}" type="slidenum">
              <a:rPr lang="en-US" smtClean="0"/>
              <a:t>‹#›</a:t>
            </a:fld>
            <a:endParaRPr lang="en-US"/>
          </a:p>
        </p:txBody>
      </p:sp>
    </p:spTree>
    <p:extLst>
      <p:ext uri="{BB962C8B-B14F-4D97-AF65-F5344CB8AC3E}">
        <p14:creationId xmlns:p14="http://schemas.microsoft.com/office/powerpoint/2010/main" val="773183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Strengthen base knowledge</a:t>
            </a:r>
          </a:p>
          <a:p>
            <a:r>
              <a:rPr lang="en-GB" dirty="0" smtClean="0"/>
              <a:t>Make accounting more</a:t>
            </a:r>
            <a:r>
              <a:rPr lang="en-GB" baseline="0" dirty="0" smtClean="0"/>
              <a:t> accessible to students</a:t>
            </a:r>
          </a:p>
          <a:p>
            <a:r>
              <a:rPr lang="en-GB" baseline="0" dirty="0" smtClean="0"/>
              <a:t>Practical benefits from life perspective of having this knowledge</a:t>
            </a:r>
            <a:endParaRPr lang="en-GB" dirty="0"/>
          </a:p>
        </p:txBody>
      </p:sp>
      <p:sp>
        <p:nvSpPr>
          <p:cNvPr id="4" name="Slide Number Placeholder 3"/>
          <p:cNvSpPr>
            <a:spLocks noGrp="1"/>
          </p:cNvSpPr>
          <p:nvPr>
            <p:ph type="sldNum" sz="quarter" idx="10"/>
          </p:nvPr>
        </p:nvSpPr>
        <p:spPr/>
        <p:txBody>
          <a:bodyPr/>
          <a:lstStyle/>
          <a:p>
            <a:fld id="{E3A8BD45-CC19-5D49-91B4-E56B905F5BFA}" type="slidenum">
              <a:rPr lang="en-US" smtClean="0"/>
              <a:t>4</a:t>
            </a:fld>
            <a:endParaRPr lang="en-US"/>
          </a:p>
        </p:txBody>
      </p:sp>
    </p:spTree>
    <p:extLst>
      <p:ext uri="{BB962C8B-B14F-4D97-AF65-F5344CB8AC3E}">
        <p14:creationId xmlns:p14="http://schemas.microsoft.com/office/powerpoint/2010/main" val="283309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Scaffold the learning throughout 5</a:t>
            </a:r>
            <a:r>
              <a:rPr lang="en-GB" baseline="30000" dirty="0" smtClean="0"/>
              <a:t>th</a:t>
            </a:r>
            <a:r>
              <a:rPr lang="en-GB" dirty="0" smtClean="0"/>
              <a:t> year</a:t>
            </a:r>
            <a:endParaRPr lang="en-GB" dirty="0"/>
          </a:p>
        </p:txBody>
      </p:sp>
      <p:sp>
        <p:nvSpPr>
          <p:cNvPr id="4" name="Slide Number Placeholder 3"/>
          <p:cNvSpPr>
            <a:spLocks noGrp="1"/>
          </p:cNvSpPr>
          <p:nvPr>
            <p:ph type="sldNum" sz="quarter" idx="10"/>
          </p:nvPr>
        </p:nvSpPr>
        <p:spPr/>
        <p:txBody>
          <a:bodyPr/>
          <a:lstStyle/>
          <a:p>
            <a:fld id="{E3A8BD45-CC19-5D49-91B4-E56B905F5BFA}" type="slidenum">
              <a:rPr lang="en-US" smtClean="0"/>
              <a:t>7</a:t>
            </a:fld>
            <a:endParaRPr lang="en-US"/>
          </a:p>
        </p:txBody>
      </p:sp>
    </p:spTree>
    <p:extLst>
      <p:ext uri="{BB962C8B-B14F-4D97-AF65-F5344CB8AC3E}">
        <p14:creationId xmlns:p14="http://schemas.microsoft.com/office/powerpoint/2010/main" val="21152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Issue is how to pull back and</a:t>
            </a:r>
            <a:r>
              <a:rPr lang="en-GB" baseline="0" dirty="0" smtClean="0"/>
              <a:t> lessen reliance on these summaries. Don’t Hand out but load into classroom. </a:t>
            </a:r>
          </a:p>
          <a:p>
            <a:r>
              <a:rPr lang="en-GB" baseline="0" dirty="0" smtClean="0"/>
              <a:t>As with templates, students can write them up in their copies.</a:t>
            </a:r>
          </a:p>
          <a:p>
            <a:r>
              <a:rPr lang="en-GB" baseline="0" dirty="0" smtClean="0"/>
              <a:t>Have available to students on notice boards in classroom – gradually remove it</a:t>
            </a:r>
            <a:endParaRPr lang="en-GB" dirty="0"/>
          </a:p>
        </p:txBody>
      </p:sp>
      <p:sp>
        <p:nvSpPr>
          <p:cNvPr id="4" name="Slide Number Placeholder 3"/>
          <p:cNvSpPr>
            <a:spLocks noGrp="1"/>
          </p:cNvSpPr>
          <p:nvPr>
            <p:ph type="sldNum" sz="quarter" idx="10"/>
          </p:nvPr>
        </p:nvSpPr>
        <p:spPr/>
        <p:txBody>
          <a:bodyPr/>
          <a:lstStyle/>
          <a:p>
            <a:fld id="{E3A8BD45-CC19-5D49-91B4-E56B905F5BFA}" type="slidenum">
              <a:rPr lang="en-US" smtClean="0"/>
              <a:t>10</a:t>
            </a:fld>
            <a:endParaRPr lang="en-US"/>
          </a:p>
        </p:txBody>
      </p:sp>
    </p:spTree>
    <p:extLst>
      <p:ext uri="{BB962C8B-B14F-4D97-AF65-F5344CB8AC3E}">
        <p14:creationId xmlns:p14="http://schemas.microsoft.com/office/powerpoint/2010/main" val="150752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87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Chunking: Time taken for q1 to do – making it more manageable</a:t>
            </a:r>
            <a:r>
              <a:rPr lang="en-GB" baseline="0" dirty="0" smtClean="0"/>
              <a:t> for all students. Gives a sense of achievement and builds confidence.</a:t>
            </a:r>
            <a:endParaRPr lang="en-GB" dirty="0"/>
          </a:p>
        </p:txBody>
      </p:sp>
      <p:sp>
        <p:nvSpPr>
          <p:cNvPr id="4" name="Slide Number Placeholder 3"/>
          <p:cNvSpPr>
            <a:spLocks noGrp="1"/>
          </p:cNvSpPr>
          <p:nvPr>
            <p:ph type="sldNum" sz="quarter" idx="10"/>
          </p:nvPr>
        </p:nvSpPr>
        <p:spPr/>
        <p:txBody>
          <a:bodyPr/>
          <a:lstStyle/>
          <a:p>
            <a:fld id="{E3A8BD45-CC19-5D49-91B4-E56B905F5BFA}" type="slidenum">
              <a:rPr lang="en-US" smtClean="0"/>
              <a:t>14</a:t>
            </a:fld>
            <a:endParaRPr lang="en-US"/>
          </a:p>
        </p:txBody>
      </p:sp>
    </p:spTree>
    <p:extLst>
      <p:ext uri="{BB962C8B-B14F-4D97-AF65-F5344CB8AC3E}">
        <p14:creationId xmlns:p14="http://schemas.microsoft.com/office/powerpoint/2010/main" val="403533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Added to classroom after the topic</a:t>
            </a:r>
          </a:p>
          <a:p>
            <a:r>
              <a:rPr lang="en-GB" dirty="0" smtClean="0"/>
              <a:t>Used as a revision aid</a:t>
            </a:r>
          </a:p>
          <a:p>
            <a:r>
              <a:rPr lang="en-GB" dirty="0" smtClean="0"/>
              <a:t>Summaries key elements that they need</a:t>
            </a:r>
            <a:r>
              <a:rPr lang="en-GB" baseline="0" dirty="0" smtClean="0"/>
              <a:t> to know.</a:t>
            </a:r>
            <a:endParaRPr lang="en-GB" dirty="0"/>
          </a:p>
        </p:txBody>
      </p:sp>
      <p:sp>
        <p:nvSpPr>
          <p:cNvPr id="4" name="Slide Number Placeholder 3"/>
          <p:cNvSpPr>
            <a:spLocks noGrp="1"/>
          </p:cNvSpPr>
          <p:nvPr>
            <p:ph type="sldNum" sz="quarter" idx="10"/>
          </p:nvPr>
        </p:nvSpPr>
        <p:spPr/>
        <p:txBody>
          <a:bodyPr/>
          <a:lstStyle/>
          <a:p>
            <a:fld id="{E3A8BD45-CC19-5D49-91B4-E56B905F5BFA}" type="slidenum">
              <a:rPr lang="en-US" smtClean="0"/>
              <a:t>17</a:t>
            </a:fld>
            <a:endParaRPr lang="en-US"/>
          </a:p>
        </p:txBody>
      </p:sp>
    </p:spTree>
    <p:extLst>
      <p:ext uri="{BB962C8B-B14F-4D97-AF65-F5344CB8AC3E}">
        <p14:creationId xmlns:p14="http://schemas.microsoft.com/office/powerpoint/2010/main" val="3192820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Time </a:t>
            </a:r>
            <a:r>
              <a:rPr lang="en-GB" dirty="0" err="1" smtClean="0"/>
              <a:t>contraints</a:t>
            </a:r>
            <a:endParaRPr lang="en-GB" dirty="0" smtClean="0"/>
          </a:p>
          <a:p>
            <a:r>
              <a:rPr lang="en-GB" dirty="0" smtClean="0"/>
              <a:t>Culture</a:t>
            </a:r>
          </a:p>
          <a:p>
            <a:r>
              <a:rPr lang="en-GB" dirty="0" smtClean="0"/>
              <a:t>Develop </a:t>
            </a:r>
            <a:r>
              <a:rPr lang="en-GB" dirty="0" err="1" smtClean="0"/>
              <a:t>knowledfge</a:t>
            </a:r>
            <a:endParaRPr lang="en-GB" dirty="0"/>
          </a:p>
        </p:txBody>
      </p:sp>
      <p:sp>
        <p:nvSpPr>
          <p:cNvPr id="4" name="Slide Number Placeholder 3"/>
          <p:cNvSpPr>
            <a:spLocks noGrp="1"/>
          </p:cNvSpPr>
          <p:nvPr>
            <p:ph type="sldNum" sz="quarter" idx="10"/>
          </p:nvPr>
        </p:nvSpPr>
        <p:spPr/>
        <p:txBody>
          <a:bodyPr/>
          <a:lstStyle/>
          <a:p>
            <a:fld id="{E3A8BD45-CC19-5D49-91B4-E56B905F5BFA}" type="slidenum">
              <a:rPr lang="en-US" smtClean="0"/>
              <a:t>23</a:t>
            </a:fld>
            <a:endParaRPr lang="en-US"/>
          </a:p>
        </p:txBody>
      </p:sp>
    </p:spTree>
    <p:extLst>
      <p:ext uri="{BB962C8B-B14F-4D97-AF65-F5344CB8AC3E}">
        <p14:creationId xmlns:p14="http://schemas.microsoft.com/office/powerpoint/2010/main" val="3670677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IE"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IE" smtClean="0"/>
              <a:t>Click to edit Master subtitle style</a:t>
            </a:r>
            <a:endParaRPr lang="en-US"/>
          </a:p>
        </p:txBody>
      </p:sp>
      <p:sp>
        <p:nvSpPr>
          <p:cNvPr id="4" name="Date Placeholder 3"/>
          <p:cNvSpPr>
            <a:spLocks noGrp="1"/>
          </p:cNvSpPr>
          <p:nvPr>
            <p:ph type="dt" sz="half" idx="10"/>
          </p:nvPr>
        </p:nvSpPr>
        <p:spPr/>
        <p:txBody>
          <a:bodyPr/>
          <a:lstStyle/>
          <a:p>
            <a:fld id="{EE2432BC-2BB3-FC4C-B22D-9B11810E6FAA}" type="datetimeFigureOut">
              <a:rPr lang="en-US" smtClean="0"/>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1872621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IE" smtClean="0"/>
              <a:t>Click to edit Master text styles</a:t>
            </a:r>
          </a:p>
          <a:p>
            <a:pPr lvl="1"/>
            <a:r>
              <a:rPr lang="en-IE" smtClean="0"/>
              <a:t>Second level</a:t>
            </a:r>
          </a:p>
          <a:p>
            <a:pPr lvl="2"/>
            <a:r>
              <a:rPr lang="en-IE" smtClean="0"/>
              <a:t>Third level</a:t>
            </a:r>
          </a:p>
          <a:p>
            <a:pPr lvl="3"/>
            <a:r>
              <a:rPr lang="en-IE" smtClean="0"/>
              <a:t>Fourth level</a:t>
            </a:r>
          </a:p>
          <a:p>
            <a:pPr lvl="4"/>
            <a:r>
              <a:rPr lang="en-IE" smtClean="0"/>
              <a:t>Fifth level</a:t>
            </a:r>
            <a:endParaRPr lang="en-US"/>
          </a:p>
        </p:txBody>
      </p:sp>
      <p:sp>
        <p:nvSpPr>
          <p:cNvPr id="4" name="Date Placeholder 3"/>
          <p:cNvSpPr>
            <a:spLocks noGrp="1"/>
          </p:cNvSpPr>
          <p:nvPr>
            <p:ph type="dt" sz="half" idx="10"/>
          </p:nvPr>
        </p:nvSpPr>
        <p:spPr/>
        <p:txBody>
          <a:bodyPr/>
          <a:lstStyle/>
          <a:p>
            <a:fld id="{EE2432BC-2BB3-FC4C-B22D-9B11810E6FAA}" type="datetimeFigureOut">
              <a:rPr lang="en-US" smtClean="0"/>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1978376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IE"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IE" smtClean="0"/>
              <a:t>Click to edit Master text styles</a:t>
            </a:r>
          </a:p>
          <a:p>
            <a:pPr lvl="1"/>
            <a:r>
              <a:rPr lang="en-IE" smtClean="0"/>
              <a:t>Second level</a:t>
            </a:r>
          </a:p>
          <a:p>
            <a:pPr lvl="2"/>
            <a:r>
              <a:rPr lang="en-IE" smtClean="0"/>
              <a:t>Third level</a:t>
            </a:r>
          </a:p>
          <a:p>
            <a:pPr lvl="3"/>
            <a:r>
              <a:rPr lang="en-IE" smtClean="0"/>
              <a:t>Fourth level</a:t>
            </a:r>
          </a:p>
          <a:p>
            <a:pPr lvl="4"/>
            <a:r>
              <a:rPr lang="en-IE" smtClean="0"/>
              <a:t>Fifth level</a:t>
            </a:r>
            <a:endParaRPr lang="en-US"/>
          </a:p>
        </p:txBody>
      </p:sp>
      <p:sp>
        <p:nvSpPr>
          <p:cNvPr id="4" name="Date Placeholder 3"/>
          <p:cNvSpPr>
            <a:spLocks noGrp="1"/>
          </p:cNvSpPr>
          <p:nvPr>
            <p:ph type="dt" sz="half" idx="10"/>
          </p:nvPr>
        </p:nvSpPr>
        <p:spPr/>
        <p:txBody>
          <a:bodyPr/>
          <a:lstStyle/>
          <a:p>
            <a:fld id="{EE2432BC-2BB3-FC4C-B22D-9B11810E6FAA}" type="datetimeFigureOut">
              <a:rPr lang="en-US" smtClean="0"/>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1078579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mtClean="0"/>
              <a:t>Click to edit Master title style</a:t>
            </a:r>
            <a:endParaRPr lang="en-US"/>
          </a:p>
        </p:txBody>
      </p:sp>
      <p:sp>
        <p:nvSpPr>
          <p:cNvPr id="3" name="Content Placeholder 2"/>
          <p:cNvSpPr>
            <a:spLocks noGrp="1"/>
          </p:cNvSpPr>
          <p:nvPr>
            <p:ph idx="1"/>
          </p:nvPr>
        </p:nvSpPr>
        <p:spPr/>
        <p:txBody>
          <a:bodyPr/>
          <a:lstStyle/>
          <a:p>
            <a:pPr lvl="0"/>
            <a:r>
              <a:rPr lang="en-IE" smtClean="0"/>
              <a:t>Click to edit Master text styles</a:t>
            </a:r>
          </a:p>
          <a:p>
            <a:pPr lvl="1"/>
            <a:r>
              <a:rPr lang="en-IE" smtClean="0"/>
              <a:t>Second level</a:t>
            </a:r>
          </a:p>
          <a:p>
            <a:pPr lvl="2"/>
            <a:r>
              <a:rPr lang="en-IE" smtClean="0"/>
              <a:t>Third level</a:t>
            </a:r>
          </a:p>
          <a:p>
            <a:pPr lvl="3"/>
            <a:r>
              <a:rPr lang="en-IE" smtClean="0"/>
              <a:t>Fourth level</a:t>
            </a:r>
          </a:p>
          <a:p>
            <a:pPr lvl="4"/>
            <a:r>
              <a:rPr lang="en-IE" smtClean="0"/>
              <a:t>Fifth level</a:t>
            </a:r>
            <a:endParaRPr lang="en-US"/>
          </a:p>
        </p:txBody>
      </p:sp>
      <p:sp>
        <p:nvSpPr>
          <p:cNvPr id="4" name="Date Placeholder 3"/>
          <p:cNvSpPr>
            <a:spLocks noGrp="1"/>
          </p:cNvSpPr>
          <p:nvPr>
            <p:ph type="dt" sz="half" idx="10"/>
          </p:nvPr>
        </p:nvSpPr>
        <p:spPr/>
        <p:txBody>
          <a:bodyPr/>
          <a:lstStyle/>
          <a:p>
            <a:fld id="{EE2432BC-2BB3-FC4C-B22D-9B11810E6FAA}" type="datetimeFigureOut">
              <a:rPr lang="en-US" smtClean="0"/>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185930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IE"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IE" smtClean="0"/>
              <a:t>Click to edit Master text styles</a:t>
            </a:r>
          </a:p>
        </p:txBody>
      </p:sp>
      <p:sp>
        <p:nvSpPr>
          <p:cNvPr id="4" name="Date Placeholder 3"/>
          <p:cNvSpPr>
            <a:spLocks noGrp="1"/>
          </p:cNvSpPr>
          <p:nvPr>
            <p:ph type="dt" sz="half" idx="10"/>
          </p:nvPr>
        </p:nvSpPr>
        <p:spPr/>
        <p:txBody>
          <a:bodyPr/>
          <a:lstStyle/>
          <a:p>
            <a:fld id="{EE2432BC-2BB3-FC4C-B22D-9B11810E6FAA}" type="datetimeFigureOut">
              <a:rPr lang="en-US" smtClean="0"/>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107311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IE" smtClean="0"/>
              <a:t>Click to edit Master text styles</a:t>
            </a:r>
          </a:p>
          <a:p>
            <a:pPr lvl="1"/>
            <a:r>
              <a:rPr lang="en-IE" smtClean="0"/>
              <a:t>Second level</a:t>
            </a:r>
          </a:p>
          <a:p>
            <a:pPr lvl="2"/>
            <a:r>
              <a:rPr lang="en-IE" smtClean="0"/>
              <a:t>Third level</a:t>
            </a:r>
          </a:p>
          <a:p>
            <a:pPr lvl="3"/>
            <a:r>
              <a:rPr lang="en-IE" smtClean="0"/>
              <a:t>Fourth level</a:t>
            </a:r>
          </a:p>
          <a:p>
            <a:pPr lvl="4"/>
            <a:r>
              <a:rPr lang="en-IE"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IE" smtClean="0"/>
              <a:t>Click to edit Master text styles</a:t>
            </a:r>
          </a:p>
          <a:p>
            <a:pPr lvl="1"/>
            <a:r>
              <a:rPr lang="en-IE" smtClean="0"/>
              <a:t>Second level</a:t>
            </a:r>
          </a:p>
          <a:p>
            <a:pPr lvl="2"/>
            <a:r>
              <a:rPr lang="en-IE" smtClean="0"/>
              <a:t>Third level</a:t>
            </a:r>
          </a:p>
          <a:p>
            <a:pPr lvl="3"/>
            <a:r>
              <a:rPr lang="en-IE" smtClean="0"/>
              <a:t>Fourth level</a:t>
            </a:r>
          </a:p>
          <a:p>
            <a:pPr lvl="4"/>
            <a:r>
              <a:rPr lang="en-IE" smtClean="0"/>
              <a:t>Fifth level</a:t>
            </a:r>
            <a:endParaRPr lang="en-US"/>
          </a:p>
        </p:txBody>
      </p:sp>
      <p:sp>
        <p:nvSpPr>
          <p:cNvPr id="5" name="Date Placeholder 4"/>
          <p:cNvSpPr>
            <a:spLocks noGrp="1"/>
          </p:cNvSpPr>
          <p:nvPr>
            <p:ph type="dt" sz="half" idx="10"/>
          </p:nvPr>
        </p:nvSpPr>
        <p:spPr/>
        <p:txBody>
          <a:bodyPr/>
          <a:lstStyle/>
          <a:p>
            <a:fld id="{EE2432BC-2BB3-FC4C-B22D-9B11810E6FAA}" type="datetimeFigureOut">
              <a:rPr lang="en-US" smtClean="0"/>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1313146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IE"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IE" smtClean="0"/>
              <a:t>Click to edit Master text styles</a:t>
            </a:r>
          </a:p>
          <a:p>
            <a:pPr lvl="1"/>
            <a:r>
              <a:rPr lang="en-IE" smtClean="0"/>
              <a:t>Second level</a:t>
            </a:r>
          </a:p>
          <a:p>
            <a:pPr lvl="2"/>
            <a:r>
              <a:rPr lang="en-IE" smtClean="0"/>
              <a:t>Third level</a:t>
            </a:r>
          </a:p>
          <a:p>
            <a:pPr lvl="3"/>
            <a:r>
              <a:rPr lang="en-IE" smtClean="0"/>
              <a:t>Fourth level</a:t>
            </a:r>
          </a:p>
          <a:p>
            <a:pPr lvl="4"/>
            <a:r>
              <a:rPr lang="en-IE"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IE" smtClean="0"/>
              <a:t>Click to edit Master text styles</a:t>
            </a:r>
          </a:p>
          <a:p>
            <a:pPr lvl="1"/>
            <a:r>
              <a:rPr lang="en-IE" smtClean="0"/>
              <a:t>Second level</a:t>
            </a:r>
          </a:p>
          <a:p>
            <a:pPr lvl="2"/>
            <a:r>
              <a:rPr lang="en-IE" smtClean="0"/>
              <a:t>Third level</a:t>
            </a:r>
          </a:p>
          <a:p>
            <a:pPr lvl="3"/>
            <a:r>
              <a:rPr lang="en-IE" smtClean="0"/>
              <a:t>Fourth level</a:t>
            </a:r>
          </a:p>
          <a:p>
            <a:pPr lvl="4"/>
            <a:r>
              <a:rPr lang="en-IE" smtClean="0"/>
              <a:t>Fifth level</a:t>
            </a:r>
            <a:endParaRPr lang="en-US"/>
          </a:p>
        </p:txBody>
      </p:sp>
      <p:sp>
        <p:nvSpPr>
          <p:cNvPr id="7" name="Date Placeholder 6"/>
          <p:cNvSpPr>
            <a:spLocks noGrp="1"/>
          </p:cNvSpPr>
          <p:nvPr>
            <p:ph type="dt" sz="half" idx="10"/>
          </p:nvPr>
        </p:nvSpPr>
        <p:spPr/>
        <p:txBody>
          <a:bodyPr/>
          <a:lstStyle/>
          <a:p>
            <a:fld id="{EE2432BC-2BB3-FC4C-B22D-9B11810E6FAA}" type="datetimeFigureOut">
              <a:rPr lang="en-US" smtClean="0"/>
              <a:t>3/29/22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363919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mtClean="0"/>
              <a:t>Click to edit Master title style</a:t>
            </a:r>
            <a:endParaRPr lang="en-US"/>
          </a:p>
        </p:txBody>
      </p:sp>
      <p:sp>
        <p:nvSpPr>
          <p:cNvPr id="3" name="Date Placeholder 2"/>
          <p:cNvSpPr>
            <a:spLocks noGrp="1"/>
          </p:cNvSpPr>
          <p:nvPr>
            <p:ph type="dt" sz="half" idx="10"/>
          </p:nvPr>
        </p:nvSpPr>
        <p:spPr/>
        <p:txBody>
          <a:bodyPr/>
          <a:lstStyle/>
          <a:p>
            <a:fld id="{EE2432BC-2BB3-FC4C-B22D-9B11810E6FAA}" type="datetimeFigureOut">
              <a:rPr lang="en-US" smtClean="0"/>
              <a:t>3/29/22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36559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2432BC-2BB3-FC4C-B22D-9B11810E6FAA}" type="datetimeFigureOut">
              <a:rPr lang="en-US" smtClean="0"/>
              <a:t>3/29/22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572568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IE"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IE" smtClean="0"/>
              <a:t>Click to edit Master text styles</a:t>
            </a:r>
          </a:p>
          <a:p>
            <a:pPr lvl="1"/>
            <a:r>
              <a:rPr lang="en-IE" smtClean="0"/>
              <a:t>Second level</a:t>
            </a:r>
          </a:p>
          <a:p>
            <a:pPr lvl="2"/>
            <a:r>
              <a:rPr lang="en-IE" smtClean="0"/>
              <a:t>Third level</a:t>
            </a:r>
          </a:p>
          <a:p>
            <a:pPr lvl="3"/>
            <a:r>
              <a:rPr lang="en-IE" smtClean="0"/>
              <a:t>Fourth level</a:t>
            </a:r>
          </a:p>
          <a:p>
            <a:pPr lvl="4"/>
            <a:r>
              <a:rPr lang="en-IE"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IE" smtClean="0"/>
              <a:t>Click to edit Master text styles</a:t>
            </a:r>
          </a:p>
        </p:txBody>
      </p:sp>
      <p:sp>
        <p:nvSpPr>
          <p:cNvPr id="5" name="Date Placeholder 4"/>
          <p:cNvSpPr>
            <a:spLocks noGrp="1"/>
          </p:cNvSpPr>
          <p:nvPr>
            <p:ph type="dt" sz="half" idx="10"/>
          </p:nvPr>
        </p:nvSpPr>
        <p:spPr/>
        <p:txBody>
          <a:bodyPr/>
          <a:lstStyle/>
          <a:p>
            <a:fld id="{EE2432BC-2BB3-FC4C-B22D-9B11810E6FAA}" type="datetimeFigureOut">
              <a:rPr lang="en-US" smtClean="0"/>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277061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IE"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IE" smtClean="0"/>
              <a:t>Click to edit Master text styles</a:t>
            </a:r>
          </a:p>
        </p:txBody>
      </p:sp>
      <p:sp>
        <p:nvSpPr>
          <p:cNvPr id="5" name="Date Placeholder 4"/>
          <p:cNvSpPr>
            <a:spLocks noGrp="1"/>
          </p:cNvSpPr>
          <p:nvPr>
            <p:ph type="dt" sz="half" idx="10"/>
          </p:nvPr>
        </p:nvSpPr>
        <p:spPr/>
        <p:txBody>
          <a:bodyPr/>
          <a:lstStyle/>
          <a:p>
            <a:fld id="{EE2432BC-2BB3-FC4C-B22D-9B11810E6FAA}" type="datetimeFigureOut">
              <a:rPr lang="en-US" smtClean="0"/>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A3917-6B7A-2942-8B57-5CC61904F2BF}" type="slidenum">
              <a:rPr lang="en-US" smtClean="0"/>
              <a:t>‹#›</a:t>
            </a:fld>
            <a:endParaRPr lang="en-US"/>
          </a:p>
        </p:txBody>
      </p:sp>
    </p:spTree>
    <p:extLst>
      <p:ext uri="{BB962C8B-B14F-4D97-AF65-F5344CB8AC3E}">
        <p14:creationId xmlns:p14="http://schemas.microsoft.com/office/powerpoint/2010/main" val="8259157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IE"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IE" smtClean="0"/>
              <a:t>Click to edit Master text styles</a:t>
            </a:r>
          </a:p>
          <a:p>
            <a:pPr lvl="1"/>
            <a:r>
              <a:rPr lang="en-IE" smtClean="0"/>
              <a:t>Second level</a:t>
            </a:r>
          </a:p>
          <a:p>
            <a:pPr lvl="2"/>
            <a:r>
              <a:rPr lang="en-IE" smtClean="0"/>
              <a:t>Third level</a:t>
            </a:r>
          </a:p>
          <a:p>
            <a:pPr lvl="3"/>
            <a:r>
              <a:rPr lang="en-IE" smtClean="0"/>
              <a:t>Fourth level</a:t>
            </a:r>
          </a:p>
          <a:p>
            <a:pPr lvl="4"/>
            <a:r>
              <a:rPr lang="en-IE"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432BC-2BB3-FC4C-B22D-9B11810E6FAA}" type="datetimeFigureOut">
              <a:rPr lang="en-US" smtClean="0"/>
              <a:t>3/29/22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A3917-6B7A-2942-8B57-5CC61904F2BF}" type="slidenum">
              <a:rPr lang="en-US" smtClean="0"/>
              <a:t>‹#›</a:t>
            </a:fld>
            <a:endParaRPr lang="en-US"/>
          </a:p>
        </p:txBody>
      </p:sp>
    </p:spTree>
    <p:extLst>
      <p:ext uri="{BB962C8B-B14F-4D97-AF65-F5344CB8AC3E}">
        <p14:creationId xmlns:p14="http://schemas.microsoft.com/office/powerpoint/2010/main" val="1203223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15.tiff"/><Relationship Id="rId9" Type="http://schemas.openxmlformats.org/officeDocument/2006/relationships/image" Target="../media/image16.tiff"/><Relationship Id="rId10" Type="http://schemas.openxmlformats.org/officeDocument/2006/relationships/image" Target="../media/image17.tiff"/><Relationship Id="rId11" Type="http://schemas.openxmlformats.org/officeDocument/2006/relationships/image" Target="../media/image18.tif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tiff"/><Relationship Id="rId5" Type="http://schemas.openxmlformats.org/officeDocument/2006/relationships/image" Target="../media/image4.png"/><Relationship Id="rId6" Type="http://schemas.openxmlformats.org/officeDocument/2006/relationships/image" Target="../media/image5.gif"/><Relationship Id="rId7"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image" Target="../media/image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LC Accounting</a:t>
            </a:r>
            <a:br>
              <a:rPr lang="en-US" dirty="0" smtClean="0"/>
            </a:br>
            <a:endParaRPr lang="en-US" dirty="0"/>
          </a:p>
        </p:txBody>
      </p:sp>
      <p:sp>
        <p:nvSpPr>
          <p:cNvPr id="3" name="Subtitle 2"/>
          <p:cNvSpPr>
            <a:spLocks noGrp="1"/>
          </p:cNvSpPr>
          <p:nvPr>
            <p:ph type="subTitle" idx="1"/>
          </p:nvPr>
        </p:nvSpPr>
        <p:spPr/>
        <p:txBody>
          <a:bodyPr/>
          <a:lstStyle/>
          <a:p>
            <a:r>
              <a:rPr lang="en-US" dirty="0" smtClean="0"/>
              <a:t>Teaching in Mixed Ability Accounting Class</a:t>
            </a:r>
            <a:endParaRPr lang="en-US" dirty="0"/>
          </a:p>
        </p:txBody>
      </p:sp>
      <p:sp>
        <p:nvSpPr>
          <p:cNvPr id="4" name="TextBox 3"/>
          <p:cNvSpPr txBox="1"/>
          <p:nvPr/>
        </p:nvSpPr>
        <p:spPr>
          <a:xfrm>
            <a:off x="8306874" y="4780746"/>
            <a:ext cx="2527743" cy="954107"/>
          </a:xfrm>
          <a:prstGeom prst="rect">
            <a:avLst/>
          </a:prstGeom>
          <a:noFill/>
        </p:spPr>
        <p:txBody>
          <a:bodyPr wrap="none" rtlCol="0">
            <a:spAutoFit/>
          </a:bodyPr>
          <a:lstStyle/>
          <a:p>
            <a:r>
              <a:rPr lang="en-US" sz="2800" smtClean="0"/>
              <a:t>Vanessa Lennon</a:t>
            </a:r>
          </a:p>
          <a:p>
            <a:endParaRPr lang="en-US" sz="2800" dirty="0"/>
          </a:p>
        </p:txBody>
      </p:sp>
    </p:spTree>
    <p:extLst>
      <p:ext uri="{BB962C8B-B14F-4D97-AF65-F5344CB8AC3E}">
        <p14:creationId xmlns:p14="http://schemas.microsoft.com/office/powerpoint/2010/main" val="1779728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555842" y="650548"/>
          <a:ext cx="9444251" cy="6027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1171434" y="792708"/>
            <a:ext cx="655093" cy="464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FG</a:t>
            </a:r>
            <a:endParaRPr lang="en-US"/>
          </a:p>
        </p:txBody>
      </p:sp>
      <p:sp>
        <p:nvSpPr>
          <p:cNvPr id="6" name="Oval 5"/>
          <p:cNvSpPr/>
          <p:nvPr/>
        </p:nvSpPr>
        <p:spPr>
          <a:xfrm>
            <a:off x="7899783" y="2825088"/>
            <a:ext cx="655093" cy="464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FG</a:t>
            </a:r>
            <a:endParaRPr lang="en-US"/>
          </a:p>
        </p:txBody>
      </p:sp>
      <p:sp>
        <p:nvSpPr>
          <p:cNvPr id="7" name="Oval 6"/>
          <p:cNvSpPr/>
          <p:nvPr/>
        </p:nvSpPr>
        <p:spPr>
          <a:xfrm>
            <a:off x="4633413" y="650547"/>
            <a:ext cx="655093" cy="441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FG</a:t>
            </a:r>
            <a:endParaRPr lang="en-US"/>
          </a:p>
        </p:txBody>
      </p:sp>
      <p:sp>
        <p:nvSpPr>
          <p:cNvPr id="8" name="Oval 7"/>
          <p:cNvSpPr/>
          <p:nvPr/>
        </p:nvSpPr>
        <p:spPr>
          <a:xfrm>
            <a:off x="4617484" y="2825088"/>
            <a:ext cx="655093" cy="436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FG</a:t>
            </a:r>
            <a:endParaRPr lang="en-US" dirty="0"/>
          </a:p>
        </p:txBody>
      </p:sp>
      <p:sp>
        <p:nvSpPr>
          <p:cNvPr id="9" name="Oval 8"/>
          <p:cNvSpPr/>
          <p:nvPr/>
        </p:nvSpPr>
        <p:spPr>
          <a:xfrm>
            <a:off x="4633413" y="5067873"/>
            <a:ext cx="655093" cy="464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FG</a:t>
            </a:r>
            <a:endParaRPr lang="en-US" dirty="0"/>
          </a:p>
        </p:txBody>
      </p:sp>
      <p:sp>
        <p:nvSpPr>
          <p:cNvPr id="10" name="Oval 9"/>
          <p:cNvSpPr/>
          <p:nvPr/>
        </p:nvSpPr>
        <p:spPr>
          <a:xfrm>
            <a:off x="1096370" y="2825088"/>
            <a:ext cx="805220" cy="4640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RM</a:t>
            </a:r>
            <a:endParaRPr lang="en-US"/>
          </a:p>
        </p:txBody>
      </p:sp>
      <p:sp>
        <p:nvSpPr>
          <p:cNvPr id="11" name="Oval 10"/>
          <p:cNvSpPr/>
          <p:nvPr/>
        </p:nvSpPr>
        <p:spPr>
          <a:xfrm>
            <a:off x="7749656" y="639174"/>
            <a:ext cx="805220" cy="4640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RM</a:t>
            </a:r>
            <a:endParaRPr lang="en-US"/>
          </a:p>
        </p:txBody>
      </p:sp>
      <p:sp>
        <p:nvSpPr>
          <p:cNvPr id="12" name="Rounded Rectangle 11"/>
          <p:cNvSpPr/>
          <p:nvPr/>
        </p:nvSpPr>
        <p:spPr>
          <a:xfrm>
            <a:off x="2260985" y="1922059"/>
            <a:ext cx="1187354" cy="491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t>Sale units x Sales Price</a:t>
            </a:r>
            <a:endParaRPr lang="en-US" sz="1200"/>
          </a:p>
        </p:txBody>
      </p:sp>
      <p:sp>
        <p:nvSpPr>
          <p:cNvPr id="13" name="Rounded Rectangle 12"/>
          <p:cNvSpPr/>
          <p:nvPr/>
        </p:nvSpPr>
        <p:spPr>
          <a:xfrm>
            <a:off x="5684290" y="1990300"/>
            <a:ext cx="1187354" cy="491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Sale units </a:t>
            </a:r>
            <a:r>
              <a:rPr lang="mr-IN" sz="1200" dirty="0" smtClean="0"/>
              <a:t>–</a:t>
            </a:r>
            <a:r>
              <a:rPr lang="en-IE" sz="1200" dirty="0" smtClean="0"/>
              <a:t> </a:t>
            </a:r>
            <a:r>
              <a:rPr lang="en-US" sz="1200" dirty="0" smtClean="0"/>
              <a:t>Op Stock + CL Stock</a:t>
            </a:r>
            <a:endParaRPr lang="en-US" sz="1200" dirty="0"/>
          </a:p>
        </p:txBody>
      </p:sp>
      <p:sp>
        <p:nvSpPr>
          <p:cNvPr id="14" name="Rounded Rectangle 13"/>
          <p:cNvSpPr/>
          <p:nvPr/>
        </p:nvSpPr>
        <p:spPr>
          <a:xfrm>
            <a:off x="9733132" y="2101756"/>
            <a:ext cx="1187354" cy="491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smtClean="0"/>
              <a:t>RM req. x  Prod </a:t>
            </a:r>
            <a:r>
              <a:rPr lang="en-IE" sz="1200" dirty="0" err="1" smtClean="0"/>
              <a:t>qty</a:t>
            </a:r>
            <a:r>
              <a:rPr lang="en-IE" sz="1200" dirty="0" smtClean="0"/>
              <a:t> of each FG</a:t>
            </a:r>
            <a:endParaRPr lang="en-US" sz="1200" dirty="0"/>
          </a:p>
        </p:txBody>
      </p:sp>
      <p:sp>
        <p:nvSpPr>
          <p:cNvPr id="15" name="Rounded Rectangle 14"/>
          <p:cNvSpPr/>
          <p:nvPr/>
        </p:nvSpPr>
        <p:spPr>
          <a:xfrm>
            <a:off x="2023279" y="4300185"/>
            <a:ext cx="1596787" cy="491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RM usage </a:t>
            </a:r>
            <a:r>
              <a:rPr lang="mr-IN" sz="1200" dirty="0" smtClean="0"/>
              <a:t>–</a:t>
            </a:r>
            <a:r>
              <a:rPr lang="en-US" sz="1200" dirty="0" smtClean="0"/>
              <a:t> OP Stock + CL Stock x Purchase Price</a:t>
            </a:r>
            <a:endParaRPr lang="en-US" sz="1200" dirty="0"/>
          </a:p>
        </p:txBody>
      </p:sp>
      <p:sp>
        <p:nvSpPr>
          <p:cNvPr id="16" name="Rounded Rectangle 15"/>
          <p:cNvSpPr/>
          <p:nvPr/>
        </p:nvSpPr>
        <p:spPr>
          <a:xfrm>
            <a:off x="5684290" y="4112529"/>
            <a:ext cx="1187354" cy="491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smtClean="0"/>
              <a:t>Prod </a:t>
            </a:r>
            <a:r>
              <a:rPr lang="en-IE" sz="1200" dirty="0" err="1" smtClean="0"/>
              <a:t>Qty</a:t>
            </a:r>
            <a:r>
              <a:rPr lang="en-IE" sz="1200" dirty="0" smtClean="0"/>
              <a:t> x Hours x Rate</a:t>
            </a:r>
            <a:endParaRPr lang="en-US" sz="1200" dirty="0"/>
          </a:p>
        </p:txBody>
      </p:sp>
      <p:sp>
        <p:nvSpPr>
          <p:cNvPr id="17" name="Rounded Rectangle 16"/>
          <p:cNvSpPr/>
          <p:nvPr/>
        </p:nvSpPr>
        <p:spPr>
          <a:xfrm>
            <a:off x="9812739" y="4312692"/>
            <a:ext cx="1187354" cy="491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smtClean="0"/>
              <a:t>Prod </a:t>
            </a:r>
            <a:r>
              <a:rPr lang="en-IE" sz="1200" dirty="0" err="1" smtClean="0"/>
              <a:t>Qty</a:t>
            </a:r>
            <a:r>
              <a:rPr lang="en-IE" sz="1200" dirty="0" smtClean="0"/>
              <a:t> x Hours x Rate</a:t>
            </a:r>
            <a:endParaRPr lang="en-US" sz="1200" dirty="0"/>
          </a:p>
        </p:txBody>
      </p:sp>
      <p:sp>
        <p:nvSpPr>
          <p:cNvPr id="18" name="Rounded Rectangle 17"/>
          <p:cNvSpPr/>
          <p:nvPr/>
        </p:nvSpPr>
        <p:spPr>
          <a:xfrm>
            <a:off x="7460785" y="5067873"/>
            <a:ext cx="1701414" cy="1644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dirty="0" smtClean="0"/>
          </a:p>
          <a:p>
            <a:pPr algn="ctr"/>
            <a:endParaRPr lang="en-IE" sz="1200" dirty="0"/>
          </a:p>
          <a:p>
            <a:pPr algn="ctr"/>
            <a:r>
              <a:rPr lang="en-IE" sz="1200" dirty="0" smtClean="0"/>
              <a:t>Sales (Sales Budget)</a:t>
            </a:r>
          </a:p>
          <a:p>
            <a:pPr algn="ctr"/>
            <a:r>
              <a:rPr lang="en-IE" sz="1200" u="sng" dirty="0" smtClean="0"/>
              <a:t>Less Cost of Sales</a:t>
            </a:r>
          </a:p>
          <a:p>
            <a:pPr algn="ctr"/>
            <a:r>
              <a:rPr lang="en-IE" sz="1200" dirty="0" smtClean="0"/>
              <a:t>Op Stock FG</a:t>
            </a:r>
          </a:p>
          <a:p>
            <a:pPr algn="ctr"/>
            <a:r>
              <a:rPr lang="en-IE" sz="1200" dirty="0" smtClean="0"/>
              <a:t>PLUS: Cost of </a:t>
            </a:r>
            <a:r>
              <a:rPr lang="en-IE" sz="1200" dirty="0" err="1" smtClean="0"/>
              <a:t>manf</a:t>
            </a:r>
            <a:r>
              <a:rPr lang="en-IE" sz="1200" dirty="0" smtClean="0"/>
              <a:t>. (</a:t>
            </a:r>
            <a:r>
              <a:rPr lang="en-IE" sz="1200" dirty="0" err="1" smtClean="0"/>
              <a:t>Manf</a:t>
            </a:r>
            <a:r>
              <a:rPr lang="en-IE" sz="1200" dirty="0" smtClean="0"/>
              <a:t> Budget)</a:t>
            </a:r>
          </a:p>
          <a:p>
            <a:pPr algn="ctr"/>
            <a:r>
              <a:rPr lang="en-IE" sz="1200" dirty="0" smtClean="0"/>
              <a:t>Less: CL Stock (FG)</a:t>
            </a:r>
          </a:p>
          <a:p>
            <a:pPr algn="ctr"/>
            <a:r>
              <a:rPr lang="en-IE" sz="1200" dirty="0" smtClean="0"/>
              <a:t>= Gross Profit</a:t>
            </a:r>
          </a:p>
          <a:p>
            <a:pPr algn="ctr"/>
            <a:endParaRPr lang="en-IE" sz="1200" dirty="0" smtClean="0"/>
          </a:p>
          <a:p>
            <a:pPr algn="ctr"/>
            <a:endParaRPr lang="en-US" sz="1200" dirty="0"/>
          </a:p>
        </p:txBody>
      </p:sp>
      <p:sp>
        <p:nvSpPr>
          <p:cNvPr id="19" name="Rounded Rectangle 18"/>
          <p:cNvSpPr/>
          <p:nvPr/>
        </p:nvSpPr>
        <p:spPr>
          <a:xfrm>
            <a:off x="47769" y="5033753"/>
            <a:ext cx="1701414" cy="1644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dirty="0" smtClean="0"/>
          </a:p>
          <a:p>
            <a:pPr algn="ctr"/>
            <a:endParaRPr lang="en-IE" sz="1200" dirty="0"/>
          </a:p>
          <a:p>
            <a:pPr algn="ctr"/>
            <a:r>
              <a:rPr lang="en-IE" sz="1200" dirty="0" smtClean="0"/>
              <a:t>RM:</a:t>
            </a:r>
          </a:p>
          <a:p>
            <a:pPr algn="ctr"/>
            <a:r>
              <a:rPr lang="en-IE" sz="1200" dirty="0" smtClean="0"/>
              <a:t>Op Stock + RM Purchases </a:t>
            </a:r>
            <a:r>
              <a:rPr lang="mr-IN" sz="1200" dirty="0" smtClean="0"/>
              <a:t>–</a:t>
            </a:r>
            <a:r>
              <a:rPr lang="en-IE" sz="1200" dirty="0" smtClean="0"/>
              <a:t> Cl Stock = RM Consumed</a:t>
            </a:r>
          </a:p>
          <a:p>
            <a:pPr algn="ctr"/>
            <a:r>
              <a:rPr lang="en-IE" sz="1200" dirty="0" smtClean="0"/>
              <a:t>+ Direct Labour </a:t>
            </a:r>
          </a:p>
          <a:p>
            <a:pPr algn="ctr"/>
            <a:r>
              <a:rPr lang="en-IE" sz="1200" dirty="0" smtClean="0"/>
              <a:t>= Prime Cost</a:t>
            </a:r>
          </a:p>
          <a:p>
            <a:pPr algn="ctr"/>
            <a:r>
              <a:rPr lang="en-IE" sz="1200" dirty="0" smtClean="0"/>
              <a:t>+ VOH </a:t>
            </a:r>
          </a:p>
          <a:p>
            <a:pPr algn="ctr"/>
            <a:r>
              <a:rPr lang="en-IE" sz="1200" dirty="0" smtClean="0"/>
              <a:t>+ Fixed OH</a:t>
            </a:r>
          </a:p>
          <a:p>
            <a:pPr algn="ctr"/>
            <a:r>
              <a:rPr lang="en-IE" sz="1200" dirty="0" smtClean="0"/>
              <a:t>= Cost of Manuf.</a:t>
            </a:r>
          </a:p>
          <a:p>
            <a:pPr algn="ctr"/>
            <a:endParaRPr lang="en-IE" sz="1200" dirty="0" smtClean="0"/>
          </a:p>
          <a:p>
            <a:pPr algn="ctr"/>
            <a:endParaRPr lang="en-US" sz="1200" dirty="0"/>
          </a:p>
        </p:txBody>
      </p:sp>
      <p:sp>
        <p:nvSpPr>
          <p:cNvPr id="20" name="TextBox 19"/>
          <p:cNvSpPr txBox="1"/>
          <p:nvPr/>
        </p:nvSpPr>
        <p:spPr>
          <a:xfrm>
            <a:off x="1803408" y="33949"/>
            <a:ext cx="8949117" cy="646331"/>
          </a:xfrm>
          <a:prstGeom prst="rect">
            <a:avLst/>
          </a:prstGeom>
          <a:noFill/>
        </p:spPr>
        <p:txBody>
          <a:bodyPr wrap="none" rtlCol="0">
            <a:spAutoFit/>
          </a:bodyPr>
          <a:lstStyle/>
          <a:p>
            <a:r>
              <a:rPr lang="en-US" sz="3600" dirty="0" smtClean="0"/>
              <a:t>Steps to </a:t>
            </a:r>
            <a:r>
              <a:rPr lang="en-US" sz="3600" smtClean="0"/>
              <a:t>Complete Production Budget question</a:t>
            </a:r>
            <a:endParaRPr lang="en-US" sz="3600"/>
          </a:p>
        </p:txBody>
      </p:sp>
    </p:spTree>
    <p:extLst>
      <p:ext uri="{BB962C8B-B14F-4D97-AF65-F5344CB8AC3E}">
        <p14:creationId xmlns:p14="http://schemas.microsoft.com/office/powerpoint/2010/main" val="493589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mtClean="0"/>
              <a:t>Differentiation Tools</a:t>
            </a:r>
            <a:endParaRPr lang="en-US" dirty="0"/>
          </a:p>
        </p:txBody>
      </p:sp>
      <p:sp>
        <p:nvSpPr>
          <p:cNvPr id="4" name="Subtitle 3"/>
          <p:cNvSpPr>
            <a:spLocks noGrp="1"/>
          </p:cNvSpPr>
          <p:nvPr>
            <p:ph type="subTitle" idx="1"/>
          </p:nvPr>
        </p:nvSpPr>
        <p:spPr/>
        <p:txBody>
          <a:bodyPr/>
          <a:lstStyle/>
          <a:p>
            <a:r>
              <a:rPr lang="en-US" dirty="0" smtClean="0"/>
              <a:t>Use of Visuals / Mnemonics</a:t>
            </a:r>
            <a:endParaRPr lang="en-US" dirty="0"/>
          </a:p>
        </p:txBody>
      </p:sp>
    </p:spTree>
    <p:extLst>
      <p:ext uri="{BB962C8B-B14F-4D97-AF65-F5344CB8AC3E}">
        <p14:creationId xmlns:p14="http://schemas.microsoft.com/office/powerpoint/2010/main" val="1967473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a:stretch/>
        </p:blipFill>
        <p:spPr>
          <a:xfrm>
            <a:off x="223869" y="421625"/>
            <a:ext cx="2129588" cy="3294036"/>
          </a:xfrm>
          <a:prstGeom prst="rect">
            <a:avLst/>
          </a:prstGeom>
          <a:noFill/>
          <a:ln>
            <a:noFill/>
          </a:ln>
        </p:spPr>
      </p:pic>
      <p:pic>
        <p:nvPicPr>
          <p:cNvPr id="85" name="Google Shape;85;p13"/>
          <p:cNvPicPr preferRelativeResize="0"/>
          <p:nvPr/>
        </p:nvPicPr>
        <p:blipFill rotWithShape="1">
          <a:blip r:embed="rId4">
            <a:alphaModFix/>
          </a:blip>
          <a:srcRect/>
          <a:stretch/>
        </p:blipFill>
        <p:spPr>
          <a:xfrm>
            <a:off x="4408882" y="352566"/>
            <a:ext cx="3297330" cy="3002925"/>
          </a:xfrm>
          <a:prstGeom prst="rect">
            <a:avLst/>
          </a:prstGeom>
          <a:noFill/>
          <a:ln>
            <a:noFill/>
          </a:ln>
        </p:spPr>
      </p:pic>
      <p:sp>
        <p:nvSpPr>
          <p:cNvPr id="86" name="Google Shape;86;p13"/>
          <p:cNvSpPr/>
          <p:nvPr/>
        </p:nvSpPr>
        <p:spPr>
          <a:xfrm>
            <a:off x="2559602" y="1184223"/>
            <a:ext cx="1528997" cy="1049311"/>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3"/>
          <p:cNvSpPr/>
          <p:nvPr/>
        </p:nvSpPr>
        <p:spPr>
          <a:xfrm>
            <a:off x="9509295" y="20761"/>
            <a:ext cx="2069797" cy="181588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i="0" u="none" strike="noStrike" cap="none">
                <a:solidFill>
                  <a:schemeClr val="dk1"/>
                </a:solidFill>
                <a:latin typeface="Calibri"/>
                <a:ea typeface="Calibri"/>
                <a:cs typeface="Calibri"/>
                <a:sym typeface="Calibri"/>
              </a:rPr>
              <a:t>DEBENTURE </a:t>
            </a:r>
            <a:endParaRPr sz="28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b="1" i="0" u="none" strike="noStrike" cap="none">
                <a:solidFill>
                  <a:schemeClr val="dk1"/>
                </a:solidFill>
                <a:latin typeface="Calibri"/>
                <a:ea typeface="Calibri"/>
                <a:cs typeface="Calibri"/>
                <a:sym typeface="Calibri"/>
              </a:rPr>
              <a:t>HOLDERS:</a:t>
            </a:r>
            <a:endParaRPr/>
          </a:p>
          <a:p>
            <a:pPr marL="0" marR="0" lvl="0" indent="0" algn="ctr" rtl="0">
              <a:spcBef>
                <a:spcPts val="0"/>
              </a:spcBef>
              <a:spcAft>
                <a:spcPts val="0"/>
              </a:spcAft>
              <a:buNone/>
            </a:pPr>
            <a:r>
              <a:rPr lang="en-US" sz="2800" b="1" i="0" u="none" strike="noStrike" cap="none">
                <a:solidFill>
                  <a:schemeClr val="dk1"/>
                </a:solidFill>
                <a:latin typeface="Calibri"/>
                <a:ea typeface="Calibri"/>
                <a:cs typeface="Calibri"/>
                <a:sym typeface="Calibri"/>
              </a:rPr>
              <a:t>PG SLIDES</a:t>
            </a:r>
            <a:endParaRPr sz="20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800" b="0" i="0" u="none" strike="noStrike" cap="none">
              <a:solidFill>
                <a:schemeClr val="dk1"/>
              </a:solidFill>
              <a:latin typeface="Calibri"/>
              <a:ea typeface="Calibri"/>
              <a:cs typeface="Calibri"/>
              <a:sym typeface="Calibri"/>
            </a:endParaRPr>
          </a:p>
        </p:txBody>
      </p:sp>
      <p:sp>
        <p:nvSpPr>
          <p:cNvPr id="88" name="Google Shape;88;p13"/>
          <p:cNvSpPr/>
          <p:nvPr/>
        </p:nvSpPr>
        <p:spPr>
          <a:xfrm>
            <a:off x="10412774" y="4122296"/>
            <a:ext cx="1214203" cy="2373494"/>
          </a:xfrm>
          <a:prstGeom prst="curvedLeft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89" name="Google Shape;89;p13"/>
          <p:cNvPicPr preferRelativeResize="0"/>
          <p:nvPr/>
        </p:nvPicPr>
        <p:blipFill rotWithShape="1">
          <a:blip r:embed="rId5">
            <a:alphaModFix/>
          </a:blip>
          <a:srcRect/>
          <a:stretch/>
        </p:blipFill>
        <p:spPr>
          <a:xfrm>
            <a:off x="3642102" y="3607809"/>
            <a:ext cx="1829435" cy="2887980"/>
          </a:xfrm>
          <a:prstGeom prst="rect">
            <a:avLst/>
          </a:prstGeom>
          <a:noFill/>
          <a:ln>
            <a:noFill/>
          </a:ln>
        </p:spPr>
      </p:pic>
      <p:sp>
        <p:nvSpPr>
          <p:cNvPr id="90" name="Google Shape;90;p13"/>
          <p:cNvSpPr/>
          <p:nvPr/>
        </p:nvSpPr>
        <p:spPr>
          <a:xfrm>
            <a:off x="7706212" y="1184223"/>
            <a:ext cx="1528997" cy="1049311"/>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1" name="Google Shape;91;p13"/>
          <p:cNvPicPr preferRelativeResize="0"/>
          <p:nvPr/>
        </p:nvPicPr>
        <p:blipFill rotWithShape="1">
          <a:blip r:embed="rId6">
            <a:alphaModFix/>
          </a:blip>
          <a:srcRect/>
          <a:stretch/>
        </p:blipFill>
        <p:spPr>
          <a:xfrm>
            <a:off x="9712950" y="1306673"/>
            <a:ext cx="2057717" cy="2616200"/>
          </a:xfrm>
          <a:prstGeom prst="rect">
            <a:avLst/>
          </a:prstGeom>
          <a:noFill/>
          <a:ln>
            <a:noFill/>
          </a:ln>
        </p:spPr>
      </p:pic>
      <p:sp>
        <p:nvSpPr>
          <p:cNvPr id="92" name="Google Shape;92;p13"/>
          <p:cNvSpPr/>
          <p:nvPr/>
        </p:nvSpPr>
        <p:spPr>
          <a:xfrm>
            <a:off x="8116871" y="5186597"/>
            <a:ext cx="2496165" cy="1671403"/>
          </a:xfrm>
          <a:prstGeom prst="irregularSeal2">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CRASH !!</a:t>
            </a:r>
            <a:endParaRPr sz="1800" b="0" i="0" u="none" strike="noStrike" cap="none">
              <a:solidFill>
                <a:schemeClr val="lt1"/>
              </a:solidFill>
              <a:latin typeface="Calibri"/>
              <a:ea typeface="Calibri"/>
              <a:cs typeface="Calibri"/>
              <a:sym typeface="Calibri"/>
            </a:endParaRPr>
          </a:p>
        </p:txBody>
      </p:sp>
      <p:sp>
        <p:nvSpPr>
          <p:cNvPr id="93" name="Google Shape;93;p13"/>
          <p:cNvSpPr/>
          <p:nvPr/>
        </p:nvSpPr>
        <p:spPr>
          <a:xfrm rot="10800000">
            <a:off x="6238443" y="5186597"/>
            <a:ext cx="1528997" cy="1049311"/>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3"/>
          <p:cNvSpPr/>
          <p:nvPr/>
        </p:nvSpPr>
        <p:spPr>
          <a:xfrm>
            <a:off x="-1030303" y="4945080"/>
            <a:ext cx="6096000"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0" u="none" strike="noStrike" cap="none">
                <a:solidFill>
                  <a:schemeClr val="dk1"/>
                </a:solidFill>
                <a:latin typeface="Calibri"/>
                <a:ea typeface="Calibri"/>
                <a:cs typeface="Calibri"/>
                <a:sym typeface="Calibri"/>
              </a:rPr>
              <a:t>SHAREHOLDERS:</a:t>
            </a: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b="1" i="0" u="none" strike="noStrike" cap="none">
                <a:solidFill>
                  <a:schemeClr val="dk1"/>
                </a:solidFill>
                <a:latin typeface="Calibri"/>
                <a:ea typeface="Calibri"/>
                <a:cs typeface="Calibri"/>
                <a:sym typeface="Calibri"/>
              </a:rPr>
              <a:t>PG LIMPS</a:t>
            </a:r>
            <a:endParaRPr sz="2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523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mtClean="0"/>
              <a:t>Differentiation Tools</a:t>
            </a:r>
            <a:endParaRPr lang="en-US" dirty="0"/>
          </a:p>
        </p:txBody>
      </p:sp>
      <p:sp>
        <p:nvSpPr>
          <p:cNvPr id="4" name="Subtitle 3"/>
          <p:cNvSpPr>
            <a:spLocks noGrp="1"/>
          </p:cNvSpPr>
          <p:nvPr>
            <p:ph type="subTitle" idx="1"/>
          </p:nvPr>
        </p:nvSpPr>
        <p:spPr/>
        <p:txBody>
          <a:bodyPr/>
          <a:lstStyle/>
          <a:p>
            <a:r>
              <a:rPr lang="en-US" dirty="0" smtClean="0"/>
              <a:t>Use of Quizzes</a:t>
            </a:r>
            <a:endParaRPr lang="en-US" dirty="0"/>
          </a:p>
        </p:txBody>
      </p:sp>
    </p:spTree>
    <p:extLst>
      <p:ext uri="{BB962C8B-B14F-4D97-AF65-F5344CB8AC3E}">
        <p14:creationId xmlns:p14="http://schemas.microsoft.com/office/powerpoint/2010/main" val="903290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60051"/>
            <a:ext cx="10515600" cy="987157"/>
          </a:xfrm>
        </p:spPr>
        <p:txBody>
          <a:bodyPr/>
          <a:lstStyle/>
          <a:p>
            <a:pPr algn="ctr"/>
            <a:r>
              <a:rPr lang="en-US" dirty="0" smtClean="0"/>
              <a:t>Online Quizzes</a:t>
            </a:r>
            <a:endParaRPr lang="en-US" dirty="0"/>
          </a:p>
        </p:txBody>
      </p:sp>
      <p:pic>
        <p:nvPicPr>
          <p:cNvPr id="4" name="Picture 3"/>
          <p:cNvPicPr>
            <a:picLocks noChangeAspect="1"/>
          </p:cNvPicPr>
          <p:nvPr/>
        </p:nvPicPr>
        <p:blipFill>
          <a:blip r:embed="rId3"/>
          <a:stretch>
            <a:fillRect/>
          </a:stretch>
        </p:blipFill>
        <p:spPr>
          <a:xfrm>
            <a:off x="272367" y="1485801"/>
            <a:ext cx="4032681" cy="3316309"/>
          </a:xfrm>
          <a:prstGeom prst="rect">
            <a:avLst/>
          </a:prstGeom>
          <a:ln w="57150">
            <a:solidFill>
              <a:srgbClr val="7030A0"/>
            </a:solidFill>
          </a:ln>
        </p:spPr>
      </p:pic>
      <p:pic>
        <p:nvPicPr>
          <p:cNvPr id="2" name="Picture 1"/>
          <p:cNvPicPr>
            <a:picLocks noChangeAspect="1"/>
          </p:cNvPicPr>
          <p:nvPr/>
        </p:nvPicPr>
        <p:blipFill>
          <a:blip r:embed="rId4"/>
          <a:stretch>
            <a:fillRect/>
          </a:stretch>
        </p:blipFill>
        <p:spPr>
          <a:xfrm>
            <a:off x="3871045" y="2514202"/>
            <a:ext cx="5782471" cy="2957592"/>
          </a:xfrm>
          <a:prstGeom prst="rect">
            <a:avLst/>
          </a:prstGeom>
          <a:ln w="57150">
            <a:solidFill>
              <a:srgbClr val="7030A0"/>
            </a:solidFill>
          </a:ln>
        </p:spPr>
      </p:pic>
      <p:pic>
        <p:nvPicPr>
          <p:cNvPr id="7" name="Picture 6"/>
          <p:cNvPicPr>
            <a:picLocks noChangeAspect="1"/>
          </p:cNvPicPr>
          <p:nvPr/>
        </p:nvPicPr>
        <p:blipFill>
          <a:blip r:embed="rId5"/>
          <a:stretch>
            <a:fillRect/>
          </a:stretch>
        </p:blipFill>
        <p:spPr>
          <a:xfrm>
            <a:off x="6916292" y="3992998"/>
            <a:ext cx="5143575" cy="2556058"/>
          </a:xfrm>
          <a:prstGeom prst="rect">
            <a:avLst/>
          </a:prstGeom>
          <a:ln w="57150">
            <a:solidFill>
              <a:srgbClr val="7030A0"/>
            </a:solidFill>
          </a:ln>
        </p:spPr>
      </p:pic>
    </p:spTree>
    <p:extLst>
      <p:ext uri="{BB962C8B-B14F-4D97-AF65-F5344CB8AC3E}">
        <p14:creationId xmlns:p14="http://schemas.microsoft.com/office/powerpoint/2010/main" val="1889061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Pub Style Quizzes</a:t>
            </a:r>
            <a:endParaRPr lang="en-US" dirty="0"/>
          </a:p>
        </p:txBody>
      </p:sp>
      <p:sp>
        <p:nvSpPr>
          <p:cNvPr id="3" name="Content Placeholder 2"/>
          <p:cNvSpPr>
            <a:spLocks noGrp="1"/>
          </p:cNvSpPr>
          <p:nvPr>
            <p:ph idx="1"/>
          </p:nvPr>
        </p:nvSpPr>
        <p:spPr/>
        <p:txBody>
          <a:bodyPr>
            <a:normAutofit lnSpcReduction="10000"/>
          </a:bodyPr>
          <a:lstStyle/>
          <a:p>
            <a:r>
              <a:rPr lang="en-US" dirty="0" smtClean="0"/>
              <a:t>Used for Theory Topics in 6</a:t>
            </a:r>
            <a:r>
              <a:rPr lang="en-US" baseline="30000" dirty="0" smtClean="0"/>
              <a:t>th</a:t>
            </a:r>
            <a:r>
              <a:rPr lang="en-US" dirty="0" smtClean="0"/>
              <a:t> year</a:t>
            </a:r>
          </a:p>
          <a:p>
            <a:endParaRPr lang="en-US" dirty="0" smtClean="0"/>
          </a:p>
          <a:p>
            <a:r>
              <a:rPr lang="en-US" dirty="0" smtClean="0"/>
              <a:t>Start of the week </a:t>
            </a:r>
            <a:r>
              <a:rPr lang="mr-IN" dirty="0" smtClean="0"/>
              <a:t>–</a:t>
            </a:r>
            <a:r>
              <a:rPr lang="en-US" dirty="0" smtClean="0"/>
              <a:t> tell students the topic </a:t>
            </a:r>
            <a:r>
              <a:rPr lang="mr-IN" dirty="0" smtClean="0"/>
              <a:t>–</a:t>
            </a:r>
            <a:r>
              <a:rPr lang="en-US" dirty="0" smtClean="0"/>
              <a:t> e.g. management accounts</a:t>
            </a:r>
          </a:p>
          <a:p>
            <a:endParaRPr lang="en-US" dirty="0" smtClean="0"/>
          </a:p>
          <a:p>
            <a:r>
              <a:rPr lang="en-US" dirty="0" smtClean="0"/>
              <a:t>Quiz end of the week</a:t>
            </a:r>
          </a:p>
          <a:p>
            <a:endParaRPr lang="en-US" dirty="0" smtClean="0"/>
          </a:p>
          <a:p>
            <a:r>
              <a:rPr lang="en-US" dirty="0" smtClean="0"/>
              <a:t>Motivation – small incentives</a:t>
            </a:r>
          </a:p>
          <a:p>
            <a:pPr lvl="1"/>
            <a:r>
              <a:rPr lang="en-US" dirty="0" smtClean="0"/>
              <a:t>Easter run up </a:t>
            </a:r>
            <a:r>
              <a:rPr lang="mr-IN" dirty="0" smtClean="0"/>
              <a:t>–</a:t>
            </a:r>
            <a:r>
              <a:rPr lang="en-US" dirty="0" smtClean="0"/>
              <a:t> prize - Easter egg</a:t>
            </a:r>
          </a:p>
          <a:p>
            <a:pPr lvl="1"/>
            <a:r>
              <a:rPr lang="en-US" dirty="0" smtClean="0"/>
              <a:t>Pick the next quiz topic / set the next quiz</a:t>
            </a:r>
          </a:p>
          <a:p>
            <a:endParaRPr lang="en-US" dirty="0"/>
          </a:p>
        </p:txBody>
      </p:sp>
      <p:pic>
        <p:nvPicPr>
          <p:cNvPr id="4" name="Picture 3"/>
          <p:cNvPicPr>
            <a:picLocks noChangeAspect="1"/>
          </p:cNvPicPr>
          <p:nvPr/>
        </p:nvPicPr>
        <p:blipFill>
          <a:blip r:embed="rId2"/>
          <a:stretch>
            <a:fillRect/>
          </a:stretch>
        </p:blipFill>
        <p:spPr>
          <a:xfrm>
            <a:off x="8835403" y="4001294"/>
            <a:ext cx="2947605" cy="2188030"/>
          </a:xfrm>
          <a:prstGeom prst="rect">
            <a:avLst/>
          </a:prstGeom>
        </p:spPr>
      </p:pic>
    </p:spTree>
    <p:extLst>
      <p:ext uri="{BB962C8B-B14F-4D97-AF65-F5344CB8AC3E}">
        <p14:creationId xmlns:p14="http://schemas.microsoft.com/office/powerpoint/2010/main" val="2552687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Differentiation Tools</a:t>
            </a:r>
            <a:endParaRPr lang="en-US" dirty="0"/>
          </a:p>
        </p:txBody>
      </p:sp>
      <p:sp>
        <p:nvSpPr>
          <p:cNvPr id="4" name="Subtitle 3"/>
          <p:cNvSpPr>
            <a:spLocks noGrp="1"/>
          </p:cNvSpPr>
          <p:nvPr>
            <p:ph type="subTitle" idx="1"/>
          </p:nvPr>
        </p:nvSpPr>
        <p:spPr/>
        <p:txBody>
          <a:bodyPr/>
          <a:lstStyle/>
          <a:p>
            <a:r>
              <a:rPr lang="en-US" dirty="0" smtClean="0"/>
              <a:t>One Page Summaries</a:t>
            </a:r>
            <a:endParaRPr lang="en-US" dirty="0"/>
          </a:p>
        </p:txBody>
      </p:sp>
    </p:spTree>
    <p:extLst>
      <p:ext uri="{BB962C8B-B14F-4D97-AF65-F5344CB8AC3E}">
        <p14:creationId xmlns:p14="http://schemas.microsoft.com/office/powerpoint/2010/main" val="1864626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3077028" y="676125"/>
          <a:ext cx="8128000" cy="131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694509" y="-130344"/>
            <a:ext cx="9692640" cy="805258"/>
          </a:xfrm>
        </p:spPr>
        <p:txBody>
          <a:bodyPr/>
          <a:lstStyle/>
          <a:p>
            <a:pPr algn="ctr"/>
            <a:r>
              <a:rPr lang="en-US" dirty="0" smtClean="0"/>
              <a:t>Club Accounts</a:t>
            </a:r>
            <a:endParaRPr lang="en-US" dirty="0"/>
          </a:p>
        </p:txBody>
      </p:sp>
      <p:sp>
        <p:nvSpPr>
          <p:cNvPr id="8" name="TextBox 7"/>
          <p:cNvSpPr txBox="1"/>
          <p:nvPr/>
        </p:nvSpPr>
        <p:spPr>
          <a:xfrm>
            <a:off x="1233699" y="6012589"/>
            <a:ext cx="4699014" cy="738664"/>
          </a:xfrm>
          <a:prstGeom prst="rect">
            <a:avLst/>
          </a:prstGeom>
          <a:solidFill>
            <a:schemeClr val="bg2">
              <a:lumMod val="75000"/>
            </a:schemeClr>
          </a:solidFill>
        </p:spPr>
        <p:txBody>
          <a:bodyPr wrap="square" rtlCol="0">
            <a:spAutoFit/>
          </a:bodyPr>
          <a:lstStyle/>
          <a:p>
            <a:pPr marL="285750" indent="-285750">
              <a:buFont typeface="Arial" charset="0"/>
              <a:buChar char="•"/>
            </a:pPr>
            <a:r>
              <a:rPr lang="en-US" sz="1400" dirty="0" smtClean="0"/>
              <a:t>Highlight </a:t>
            </a:r>
            <a:r>
              <a:rPr lang="en-US" sz="1400" dirty="0"/>
              <a:t>all the items requiring </a:t>
            </a:r>
            <a:r>
              <a:rPr lang="en-US" sz="1400" dirty="0" smtClean="0"/>
              <a:t>adjustment</a:t>
            </a:r>
          </a:p>
          <a:p>
            <a:pPr marL="285750" indent="-285750">
              <a:buFont typeface="Arial" charset="0"/>
              <a:buChar char="•"/>
            </a:pPr>
            <a:r>
              <a:rPr lang="en-US" sz="1400" dirty="0" smtClean="0"/>
              <a:t>Work through the adjustments as they arise</a:t>
            </a:r>
          </a:p>
          <a:p>
            <a:pPr marL="285750" indent="-285750">
              <a:buFont typeface="Arial" charset="0"/>
              <a:buChar char="•"/>
            </a:pPr>
            <a:r>
              <a:rPr lang="en-US" sz="1400" dirty="0" smtClean="0"/>
              <a:t>Offset “special purpose” income and expenditure</a:t>
            </a:r>
          </a:p>
        </p:txBody>
      </p:sp>
      <p:pic>
        <p:nvPicPr>
          <p:cNvPr id="9" name="Picture 8"/>
          <p:cNvPicPr>
            <a:picLocks noChangeAspect="1"/>
          </p:cNvPicPr>
          <p:nvPr/>
        </p:nvPicPr>
        <p:blipFill>
          <a:blip r:embed="rId8"/>
          <a:stretch>
            <a:fillRect/>
          </a:stretch>
        </p:blipFill>
        <p:spPr>
          <a:xfrm>
            <a:off x="481718" y="152400"/>
            <a:ext cx="2327701" cy="1743529"/>
          </a:xfrm>
          <a:prstGeom prst="rect">
            <a:avLst/>
          </a:prstGeom>
        </p:spPr>
      </p:pic>
      <p:pic>
        <p:nvPicPr>
          <p:cNvPr id="10" name="Picture 9"/>
          <p:cNvPicPr>
            <a:picLocks noChangeAspect="1"/>
          </p:cNvPicPr>
          <p:nvPr/>
        </p:nvPicPr>
        <p:blipFill>
          <a:blip r:embed="rId9"/>
          <a:stretch>
            <a:fillRect/>
          </a:stretch>
        </p:blipFill>
        <p:spPr>
          <a:xfrm>
            <a:off x="23584" y="1860724"/>
            <a:ext cx="1390639" cy="1435596"/>
          </a:xfrm>
          <a:prstGeom prst="rect">
            <a:avLst/>
          </a:prstGeom>
        </p:spPr>
      </p:pic>
      <p:sp>
        <p:nvSpPr>
          <p:cNvPr id="14" name="TextBox 13"/>
          <p:cNvSpPr txBox="1"/>
          <p:nvPr/>
        </p:nvSpPr>
        <p:spPr>
          <a:xfrm>
            <a:off x="1233698" y="2039437"/>
            <a:ext cx="4699015" cy="3754874"/>
          </a:xfrm>
          <a:prstGeom prst="rect">
            <a:avLst/>
          </a:prstGeom>
          <a:solidFill>
            <a:schemeClr val="bg2">
              <a:lumMod val="75000"/>
            </a:schemeClr>
          </a:solidFill>
        </p:spPr>
        <p:txBody>
          <a:bodyPr wrap="square" rtlCol="0">
            <a:spAutoFit/>
          </a:bodyPr>
          <a:lstStyle/>
          <a:p>
            <a:r>
              <a:rPr lang="en-US" sz="1400" dirty="0" smtClean="0"/>
              <a:t>Look for hidden assets / liabilities from R&amp;P Account:</a:t>
            </a:r>
          </a:p>
          <a:p>
            <a:pPr marL="285750" indent="-285750">
              <a:buFont typeface="Arial" charset="0"/>
              <a:buChar char="•"/>
            </a:pPr>
            <a:r>
              <a:rPr lang="en-US" sz="1400" dirty="0" smtClean="0"/>
              <a:t>Transfers FROM building society into R&amp;P account : Asset</a:t>
            </a:r>
          </a:p>
          <a:p>
            <a:pPr marL="285750" indent="-285750">
              <a:buFont typeface="Arial" charset="0"/>
              <a:buChar char="•"/>
            </a:pPr>
            <a:r>
              <a:rPr lang="en-US" sz="1400" dirty="0" smtClean="0"/>
              <a:t>Loan repayment during the year : Liability @ start</a:t>
            </a:r>
          </a:p>
          <a:p>
            <a:pPr marL="285750" indent="-285750">
              <a:buFont typeface="Arial" charset="0"/>
              <a:buChar char="•"/>
            </a:pPr>
            <a:r>
              <a:rPr lang="en-US" sz="1400" dirty="0" smtClean="0"/>
              <a:t>Investment Interest due / received indicates an Investment @ start : Asset</a:t>
            </a:r>
          </a:p>
          <a:p>
            <a:pPr marL="285750" indent="-285750">
              <a:buFont typeface="Arial" charset="0"/>
              <a:buChar char="•"/>
            </a:pPr>
            <a:endParaRPr lang="en-US" sz="1400" dirty="0"/>
          </a:p>
          <a:p>
            <a:pPr marL="285750" indent="-285750">
              <a:buFont typeface="Arial" charset="0"/>
              <a:buChar char="•"/>
            </a:pPr>
            <a:r>
              <a:rPr lang="en-US" sz="1400" dirty="0" smtClean="0"/>
              <a:t>Transfers TO building society from this years R&amp;P account </a:t>
            </a:r>
            <a:r>
              <a:rPr lang="mr-IN" sz="1400" dirty="0" smtClean="0"/>
              <a:t>–</a:t>
            </a:r>
            <a:r>
              <a:rPr lang="en-US" sz="1400" dirty="0" smtClean="0"/>
              <a:t> Financial Investment at end of the year</a:t>
            </a:r>
          </a:p>
          <a:p>
            <a:pPr marL="285750" indent="-285750">
              <a:buFont typeface="Arial" charset="0"/>
              <a:buChar char="•"/>
            </a:pPr>
            <a:endParaRPr lang="en-US" sz="1400" dirty="0"/>
          </a:p>
          <a:p>
            <a:pPr marL="285750" indent="-285750">
              <a:buFont typeface="Arial" charset="0"/>
              <a:buChar char="•"/>
            </a:pPr>
            <a:r>
              <a:rPr lang="en-US" sz="1400" dirty="0"/>
              <a:t>Any amounts still due from </a:t>
            </a:r>
            <a:r>
              <a:rPr lang="en-US" sz="1400" dirty="0" smtClean="0"/>
              <a:t>members for Levy at start of the year </a:t>
            </a:r>
            <a:r>
              <a:rPr lang="en-US" sz="1400" dirty="0"/>
              <a:t>are considered an asset </a:t>
            </a:r>
            <a:r>
              <a:rPr lang="en-US" sz="1400" dirty="0" smtClean="0"/>
              <a:t>in the opening accumulated fund. You will find this in the subscription note</a:t>
            </a:r>
          </a:p>
          <a:p>
            <a:pPr marL="285750" indent="-285750">
              <a:buFont typeface="Arial" charset="0"/>
              <a:buChar char="•"/>
            </a:pPr>
            <a:endParaRPr lang="en-US" sz="1400" dirty="0"/>
          </a:p>
          <a:p>
            <a:pPr marL="285750" indent="-285750">
              <a:buFont typeface="Arial" charset="0"/>
              <a:buChar char="•"/>
            </a:pPr>
            <a:r>
              <a:rPr lang="en-US" sz="1400" dirty="0" smtClean="0"/>
              <a:t>Don</a:t>
            </a:r>
            <a:r>
              <a:rPr lang="mr-IN" sz="1400" dirty="0" smtClean="0"/>
              <a:t>’</a:t>
            </a:r>
            <a:r>
              <a:rPr lang="en-US" sz="1400" dirty="0" smtClean="0"/>
              <a:t>t forget to include the opening bank balance in the </a:t>
            </a:r>
            <a:r>
              <a:rPr lang="en-US" sz="1400" smtClean="0"/>
              <a:t>opening accumulated fund </a:t>
            </a:r>
            <a:endParaRPr lang="en-US" sz="1400" dirty="0"/>
          </a:p>
        </p:txBody>
      </p:sp>
      <p:sp>
        <p:nvSpPr>
          <p:cNvPr id="17" name="7-Point Star 16"/>
          <p:cNvSpPr/>
          <p:nvPr/>
        </p:nvSpPr>
        <p:spPr>
          <a:xfrm>
            <a:off x="5567107" y="4061414"/>
            <a:ext cx="2192258" cy="1757688"/>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p>
          <a:p>
            <a:pPr algn="ctr"/>
            <a:r>
              <a:rPr lang="en-US" sz="1200" dirty="0" smtClean="0"/>
              <a:t>Levy Reserve Fund </a:t>
            </a:r>
            <a:r>
              <a:rPr lang="mr-IN" sz="1200" dirty="0" smtClean="0"/>
              <a:t>–</a:t>
            </a:r>
            <a:r>
              <a:rPr lang="en-US" sz="1200" dirty="0" smtClean="0"/>
              <a:t> can only be used for the purpose it was collected</a:t>
            </a:r>
            <a:endParaRPr lang="en-US" sz="1200" dirty="0"/>
          </a:p>
        </p:txBody>
      </p:sp>
      <p:sp>
        <p:nvSpPr>
          <p:cNvPr id="19" name="TextBox 18"/>
          <p:cNvSpPr txBox="1"/>
          <p:nvPr/>
        </p:nvSpPr>
        <p:spPr>
          <a:xfrm>
            <a:off x="7324242" y="1985010"/>
            <a:ext cx="4397799" cy="2677656"/>
          </a:xfrm>
          <a:prstGeom prst="rect">
            <a:avLst/>
          </a:prstGeom>
          <a:solidFill>
            <a:schemeClr val="accent1">
              <a:lumMod val="60000"/>
              <a:lumOff val="40000"/>
            </a:schemeClr>
          </a:solidFill>
        </p:spPr>
        <p:txBody>
          <a:bodyPr wrap="square" rtlCol="0">
            <a:spAutoFit/>
          </a:bodyPr>
          <a:lstStyle/>
          <a:p>
            <a:r>
              <a:rPr lang="en-US" sz="1400" dirty="0"/>
              <a:t>Life membership is always a liability in a club because it means we have promised someone free membership to the club for the rest of their </a:t>
            </a:r>
            <a:r>
              <a:rPr lang="en-US" sz="1400" dirty="0" smtClean="0"/>
              <a:t>lives.</a:t>
            </a:r>
          </a:p>
          <a:p>
            <a:endParaRPr lang="en-US" sz="1400" dirty="0"/>
          </a:p>
          <a:p>
            <a:r>
              <a:rPr lang="en-US" sz="1400" dirty="0"/>
              <a:t>A ‘Levy’ is collected from members in a club on top of their normal subscriptions </a:t>
            </a:r>
            <a:r>
              <a:rPr lang="en-US" sz="1400" dirty="0" smtClean="0"/>
              <a:t>generally to pay </a:t>
            </a:r>
            <a:r>
              <a:rPr lang="en-US" sz="1400" dirty="0"/>
              <a:t>for a specific project (like new courts in a tennis club or new greens in a golf club).  The fund is considered a liability because the club is obliged either to spend it on the project they collected it for, or to give it back to the members.  Either way it’s not the club’s money and so is a liability.</a:t>
            </a:r>
          </a:p>
        </p:txBody>
      </p:sp>
      <p:pic>
        <p:nvPicPr>
          <p:cNvPr id="20" name="Picture 19"/>
          <p:cNvPicPr>
            <a:picLocks noChangeAspect="1"/>
          </p:cNvPicPr>
          <p:nvPr/>
        </p:nvPicPr>
        <p:blipFill>
          <a:blip r:embed="rId10"/>
          <a:stretch>
            <a:fillRect/>
          </a:stretch>
        </p:blipFill>
        <p:spPr>
          <a:xfrm>
            <a:off x="5812942" y="1895929"/>
            <a:ext cx="1511300" cy="1300876"/>
          </a:xfrm>
          <a:prstGeom prst="rect">
            <a:avLst/>
          </a:prstGeom>
        </p:spPr>
      </p:pic>
      <p:graphicFrame>
        <p:nvGraphicFramePr>
          <p:cNvPr id="21" name="Table 20"/>
          <p:cNvGraphicFramePr>
            <a:graphicFrameLocks noGrp="1"/>
          </p:cNvGraphicFramePr>
          <p:nvPr>
            <p:extLst/>
          </p:nvPr>
        </p:nvGraphicFramePr>
        <p:xfrm>
          <a:off x="8914008" y="4780291"/>
          <a:ext cx="2451100" cy="1191260"/>
        </p:xfrm>
        <a:graphic>
          <a:graphicData uri="http://schemas.openxmlformats.org/drawingml/2006/table">
            <a:tbl>
              <a:tblPr/>
              <a:tblGrid>
                <a:gridCol w="2451100">
                  <a:extLst>
                    <a:ext uri="{9D8B030D-6E8A-4147-A177-3AD203B41FA5}">
                      <a16:colId xmlns:a16="http://schemas.microsoft.com/office/drawing/2014/main" xmlns="" val="20000"/>
                    </a:ext>
                  </a:extLst>
                </a:gridCol>
              </a:tblGrid>
              <a:tr h="309298">
                <a:tc>
                  <a:txBody>
                    <a:bodyPr/>
                    <a:lstStyle/>
                    <a:p>
                      <a:pPr algn="ctr" fontAlgn="b"/>
                      <a:r>
                        <a:rPr lang="en-US" sz="1200" b="0" i="0" u="none" strike="noStrike" dirty="0" smtClean="0">
                          <a:solidFill>
                            <a:srgbClr val="000000"/>
                          </a:solidFill>
                          <a:effectLst/>
                          <a:latin typeface="Calibri" charset="0"/>
                        </a:rPr>
                        <a:t>SUBS Charge to P&amp;L:</a:t>
                      </a:r>
                    </a:p>
                    <a:p>
                      <a:pPr algn="ctr" fontAlgn="b"/>
                      <a:r>
                        <a:rPr lang="en-US" sz="1200" b="0" i="0" u="none" strike="noStrike" dirty="0" smtClean="0">
                          <a:solidFill>
                            <a:srgbClr val="000000"/>
                          </a:solidFill>
                          <a:effectLst/>
                          <a:latin typeface="Calibri" charset="0"/>
                        </a:rPr>
                        <a:t>Paid </a:t>
                      </a:r>
                      <a:r>
                        <a:rPr lang="en-US" sz="1200" b="0" i="0" u="none" strike="noStrike" dirty="0">
                          <a:solidFill>
                            <a:srgbClr val="000000"/>
                          </a:solidFill>
                          <a:effectLst/>
                          <a:latin typeface="Calibri" charset="0"/>
                        </a:rPr>
                        <a:t>in Receipts and Payments</a:t>
                      </a:r>
                    </a:p>
                  </a:txBody>
                  <a:tcPr marL="12700" marR="12700" marT="12700" marB="0" anchor="b">
                    <a:lnL>
                      <a:noFill/>
                    </a:lnL>
                    <a:lnR>
                      <a:noFill/>
                    </a:lnR>
                    <a:lnT>
                      <a:noFill/>
                    </a:lnT>
                    <a:lnB>
                      <a:noFill/>
                    </a:lnB>
                    <a:solidFill>
                      <a:srgbClr val="FFC000"/>
                    </a:solidFill>
                  </a:tcPr>
                </a:tc>
                <a:extLst>
                  <a:ext uri="{0D108BD9-81ED-4DB2-BD59-A6C34878D82A}">
                    <a16:rowId xmlns:a16="http://schemas.microsoft.com/office/drawing/2014/main" xmlns="" val="10000"/>
                  </a:ext>
                </a:extLst>
              </a:tr>
              <a:tr h="203200">
                <a:tc>
                  <a:txBody>
                    <a:bodyPr/>
                    <a:lstStyle/>
                    <a:p>
                      <a:pPr algn="ctr" fontAlgn="b"/>
                      <a:r>
                        <a:rPr lang="en-US" sz="1200" b="0" i="0" u="none" strike="noStrike" dirty="0">
                          <a:solidFill>
                            <a:srgbClr val="000000"/>
                          </a:solidFill>
                          <a:effectLst/>
                          <a:latin typeface="Calibri" charset="0"/>
                        </a:rPr>
                        <a:t>LESS Subs DUE at start of year</a:t>
                      </a:r>
                    </a:p>
                  </a:txBody>
                  <a:tcPr marL="12700" marR="12700" marT="12700" marB="0" anchor="b">
                    <a:lnL>
                      <a:noFill/>
                    </a:lnL>
                    <a:lnR>
                      <a:noFill/>
                    </a:lnR>
                    <a:lnT>
                      <a:noFill/>
                    </a:lnT>
                    <a:lnB>
                      <a:noFill/>
                    </a:lnB>
                    <a:solidFill>
                      <a:srgbClr val="FFC000"/>
                    </a:solidFill>
                  </a:tcPr>
                </a:tc>
                <a:extLst>
                  <a:ext uri="{0D108BD9-81ED-4DB2-BD59-A6C34878D82A}">
                    <a16:rowId xmlns:a16="http://schemas.microsoft.com/office/drawing/2014/main" xmlns="" val="10001"/>
                  </a:ext>
                </a:extLst>
              </a:tr>
              <a:tr h="203200">
                <a:tc>
                  <a:txBody>
                    <a:bodyPr/>
                    <a:lstStyle/>
                    <a:p>
                      <a:pPr algn="ctr" fontAlgn="b"/>
                      <a:r>
                        <a:rPr lang="en-US" sz="1200" b="0" i="0" u="none" strike="noStrike">
                          <a:solidFill>
                            <a:srgbClr val="000000"/>
                          </a:solidFill>
                          <a:effectLst/>
                          <a:latin typeface="Calibri" charset="0"/>
                        </a:rPr>
                        <a:t>PLUS Subs DUE at end of year</a:t>
                      </a:r>
                    </a:p>
                  </a:txBody>
                  <a:tcPr marL="12700" marR="12700" marT="12700" marB="0" anchor="b">
                    <a:lnL>
                      <a:noFill/>
                    </a:lnL>
                    <a:lnR>
                      <a:noFill/>
                    </a:lnR>
                    <a:lnT>
                      <a:noFill/>
                    </a:lnT>
                    <a:lnB>
                      <a:noFill/>
                    </a:lnB>
                    <a:solidFill>
                      <a:srgbClr val="FFC000"/>
                    </a:solidFill>
                  </a:tcPr>
                </a:tc>
                <a:extLst>
                  <a:ext uri="{0D108BD9-81ED-4DB2-BD59-A6C34878D82A}">
                    <a16:rowId xmlns:a16="http://schemas.microsoft.com/office/drawing/2014/main" xmlns="" val="10002"/>
                  </a:ext>
                </a:extLst>
              </a:tr>
              <a:tr h="203200">
                <a:tc>
                  <a:txBody>
                    <a:bodyPr/>
                    <a:lstStyle/>
                    <a:p>
                      <a:pPr algn="ctr" fontAlgn="b"/>
                      <a:r>
                        <a:rPr lang="en-US" sz="1200" b="0" i="0" u="none" strike="noStrike">
                          <a:solidFill>
                            <a:srgbClr val="000000"/>
                          </a:solidFill>
                          <a:effectLst/>
                          <a:latin typeface="Calibri" charset="0"/>
                        </a:rPr>
                        <a:t>ADD Subs PP at start of the year</a:t>
                      </a:r>
                    </a:p>
                  </a:txBody>
                  <a:tcPr marL="12700" marR="12700" marT="12700" marB="0" anchor="b">
                    <a:lnL>
                      <a:noFill/>
                    </a:lnL>
                    <a:lnR>
                      <a:noFill/>
                    </a:lnR>
                    <a:lnT>
                      <a:noFill/>
                    </a:lnT>
                    <a:lnB>
                      <a:noFill/>
                    </a:lnB>
                    <a:solidFill>
                      <a:srgbClr val="FFC000"/>
                    </a:solidFill>
                  </a:tcPr>
                </a:tc>
                <a:extLst>
                  <a:ext uri="{0D108BD9-81ED-4DB2-BD59-A6C34878D82A}">
                    <a16:rowId xmlns:a16="http://schemas.microsoft.com/office/drawing/2014/main" xmlns="" val="10003"/>
                  </a:ext>
                </a:extLst>
              </a:tr>
              <a:tr h="203200">
                <a:tc>
                  <a:txBody>
                    <a:bodyPr/>
                    <a:lstStyle/>
                    <a:p>
                      <a:pPr algn="ctr" fontAlgn="b"/>
                      <a:r>
                        <a:rPr lang="en-US" sz="1200" b="0" i="0" u="none" strike="noStrike" dirty="0">
                          <a:solidFill>
                            <a:srgbClr val="000000"/>
                          </a:solidFill>
                          <a:effectLst/>
                          <a:latin typeface="Calibri" charset="0"/>
                        </a:rPr>
                        <a:t>LESS Subs PP at end of year</a:t>
                      </a:r>
                    </a:p>
                  </a:txBody>
                  <a:tcPr marL="12700" marR="12700" marT="12700" marB="0" anchor="b">
                    <a:lnL>
                      <a:noFill/>
                    </a:lnL>
                    <a:lnR>
                      <a:noFill/>
                    </a:lnR>
                    <a:lnT>
                      <a:noFill/>
                    </a:lnT>
                    <a:lnB>
                      <a:noFill/>
                    </a:lnB>
                    <a:solidFill>
                      <a:srgbClr val="FFC000"/>
                    </a:solidFill>
                  </a:tcPr>
                </a:tc>
                <a:extLst>
                  <a:ext uri="{0D108BD9-81ED-4DB2-BD59-A6C34878D82A}">
                    <a16:rowId xmlns:a16="http://schemas.microsoft.com/office/drawing/2014/main" xmlns="" val="10004"/>
                  </a:ext>
                </a:extLst>
              </a:tr>
            </a:tbl>
          </a:graphicData>
        </a:graphic>
      </p:graphicFrame>
      <p:pic>
        <p:nvPicPr>
          <p:cNvPr id="22" name="Picture 21"/>
          <p:cNvPicPr>
            <a:picLocks noChangeAspect="1"/>
          </p:cNvPicPr>
          <p:nvPr/>
        </p:nvPicPr>
        <p:blipFill>
          <a:blip r:embed="rId11"/>
          <a:stretch>
            <a:fillRect/>
          </a:stretch>
        </p:blipFill>
        <p:spPr>
          <a:xfrm>
            <a:off x="7601308" y="4662666"/>
            <a:ext cx="1312700" cy="2106253"/>
          </a:xfrm>
          <a:prstGeom prst="rect">
            <a:avLst/>
          </a:prstGeom>
        </p:spPr>
      </p:pic>
      <p:sp>
        <p:nvSpPr>
          <p:cNvPr id="23" name="Rounded Rectangular Callout 22"/>
          <p:cNvSpPr/>
          <p:nvPr/>
        </p:nvSpPr>
        <p:spPr>
          <a:xfrm>
            <a:off x="10266121" y="6012590"/>
            <a:ext cx="1838793" cy="756330"/>
          </a:xfrm>
          <a:prstGeom prst="wedgeRoundRectCallout">
            <a:avLst>
              <a:gd name="adj1" fmla="val -83333"/>
              <a:gd name="adj2" fmla="val -50975"/>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Don</a:t>
            </a:r>
            <a:r>
              <a:rPr lang="mr-IN" sz="1400" dirty="0" smtClean="0"/>
              <a:t>’</a:t>
            </a:r>
            <a:r>
              <a:rPr lang="en-US" sz="1400" dirty="0" smtClean="0"/>
              <a:t>t forget to adjust for anything that is not subs</a:t>
            </a:r>
            <a:endParaRPr lang="en-US" sz="1400" dirty="0"/>
          </a:p>
        </p:txBody>
      </p:sp>
    </p:spTree>
    <p:extLst>
      <p:ext uri="{BB962C8B-B14F-4D97-AF65-F5344CB8AC3E}">
        <p14:creationId xmlns:p14="http://schemas.microsoft.com/office/powerpoint/2010/main" val="1952652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mtClean="0"/>
              <a:t>Differentiation Tools</a:t>
            </a:r>
            <a:endParaRPr lang="en-US" dirty="0"/>
          </a:p>
        </p:txBody>
      </p:sp>
      <p:sp>
        <p:nvSpPr>
          <p:cNvPr id="4" name="Subtitle 3"/>
          <p:cNvSpPr>
            <a:spLocks noGrp="1"/>
          </p:cNvSpPr>
          <p:nvPr>
            <p:ph type="subTitle" idx="1"/>
          </p:nvPr>
        </p:nvSpPr>
        <p:spPr/>
        <p:txBody>
          <a:bodyPr/>
          <a:lstStyle/>
          <a:p>
            <a:r>
              <a:rPr lang="en-US" dirty="0" smtClean="0"/>
              <a:t>Question Wall</a:t>
            </a:r>
            <a:endParaRPr lang="en-US" dirty="0"/>
          </a:p>
        </p:txBody>
      </p:sp>
    </p:spTree>
    <p:extLst>
      <p:ext uri="{BB962C8B-B14F-4D97-AF65-F5344CB8AC3E}">
        <p14:creationId xmlns:p14="http://schemas.microsoft.com/office/powerpoint/2010/main" val="766981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Question Wall</a:t>
            </a:r>
            <a:endParaRPr lang="en-GB" dirty="0"/>
          </a:p>
        </p:txBody>
      </p:sp>
      <p:sp>
        <p:nvSpPr>
          <p:cNvPr id="3" name="Content Placeholder 2"/>
          <p:cNvSpPr>
            <a:spLocks noGrp="1"/>
          </p:cNvSpPr>
          <p:nvPr>
            <p:ph idx="1"/>
          </p:nvPr>
        </p:nvSpPr>
        <p:spPr/>
        <p:txBody>
          <a:bodyPr/>
          <a:lstStyle/>
          <a:p>
            <a:r>
              <a:rPr lang="en-GB" dirty="0" smtClean="0"/>
              <a:t>Extra Questions by Topic</a:t>
            </a:r>
          </a:p>
          <a:p>
            <a:endParaRPr lang="en-GB" dirty="0"/>
          </a:p>
          <a:p>
            <a:r>
              <a:rPr lang="en-GB" dirty="0" smtClean="0"/>
              <a:t>Stronger students can work ahead</a:t>
            </a:r>
          </a:p>
          <a:p>
            <a:endParaRPr lang="en-GB" dirty="0"/>
          </a:p>
          <a:p>
            <a:r>
              <a:rPr lang="en-GB" dirty="0" smtClean="0"/>
              <a:t>Develops awareness different phrasing of questions</a:t>
            </a:r>
          </a:p>
          <a:p>
            <a:endParaRPr lang="en-GB" dirty="0"/>
          </a:p>
          <a:p>
            <a:r>
              <a:rPr lang="en-GB" dirty="0" smtClean="0"/>
              <a:t>Past Mocks, Question Books</a:t>
            </a:r>
          </a:p>
          <a:p>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8364796" y="545761"/>
            <a:ext cx="3455533" cy="3455533"/>
          </a:xfrm>
          <a:prstGeom prst="rect">
            <a:avLst/>
          </a:prstGeom>
        </p:spPr>
      </p:pic>
    </p:spTree>
    <p:extLst>
      <p:ext uri="{BB962C8B-B14F-4D97-AF65-F5344CB8AC3E}">
        <p14:creationId xmlns:p14="http://schemas.microsoft.com/office/powerpoint/2010/main" val="3243586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Landscape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8781553"/>
              </p:ext>
            </p:extLst>
          </p:nvPr>
        </p:nvGraphicFramePr>
        <p:xfrm>
          <a:off x="838200" y="1690688"/>
          <a:ext cx="10515600" cy="2694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a:off x="1957589" y="5267459"/>
            <a:ext cx="9221273" cy="106894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Mixed Ability Students with Mixed Approaches to learning</a:t>
            </a:r>
            <a:endParaRPr lang="en-US" dirty="0"/>
          </a:p>
        </p:txBody>
      </p:sp>
    </p:spTree>
    <p:extLst>
      <p:ext uri="{BB962C8B-B14F-4D97-AF65-F5344CB8AC3E}">
        <p14:creationId xmlns:p14="http://schemas.microsoft.com/office/powerpoint/2010/main" val="1234182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Teaching Environment</a:t>
            </a:r>
            <a:endParaRPr lang="en-US" dirty="0"/>
          </a:p>
        </p:txBody>
      </p:sp>
      <p:sp>
        <p:nvSpPr>
          <p:cNvPr id="4" name="Subtitle 3"/>
          <p:cNvSpPr>
            <a:spLocks noGrp="1"/>
          </p:cNvSpPr>
          <p:nvPr>
            <p:ph type="subTitle" idx="1"/>
          </p:nvPr>
        </p:nvSpPr>
        <p:spPr/>
        <p:txBody>
          <a:bodyPr/>
          <a:lstStyle/>
          <a:p>
            <a:endParaRPr lang="en-US" dirty="0"/>
          </a:p>
        </p:txBody>
      </p:sp>
      <p:grpSp>
        <p:nvGrpSpPr>
          <p:cNvPr id="5" name="Group 4"/>
          <p:cNvGrpSpPr/>
          <p:nvPr/>
        </p:nvGrpSpPr>
        <p:grpSpPr>
          <a:xfrm>
            <a:off x="9543246" y="173842"/>
            <a:ext cx="2493167" cy="1708127"/>
            <a:chOff x="3614737" y="361592"/>
            <a:chExt cx="3374231" cy="1971675"/>
          </a:xfrm>
        </p:grpSpPr>
        <p:sp>
          <p:nvSpPr>
            <p:cNvPr id="6" name="Rectangle 5"/>
            <p:cNvSpPr/>
            <p:nvPr/>
          </p:nvSpPr>
          <p:spPr>
            <a:xfrm>
              <a:off x="3702843" y="361592"/>
              <a:ext cx="3286125" cy="1971675"/>
            </a:xfrm>
            <a:prstGeom prst="rect">
              <a:avLst/>
            </a:prstGeom>
          </p:spPr>
          <p:style>
            <a:lnRef idx="0">
              <a:schemeClr val="lt1">
                <a:hueOff val="0"/>
                <a:satOff val="0"/>
                <a:lumOff val="0"/>
                <a:alphaOff val="0"/>
              </a:schemeClr>
            </a:lnRef>
            <a:fillRef idx="3">
              <a:schemeClr val="accent3">
                <a:hueOff val="1355300"/>
                <a:satOff val="50000"/>
                <a:lumOff val="-7353"/>
                <a:alphaOff val="0"/>
              </a:schemeClr>
            </a:fillRef>
            <a:effectRef idx="2">
              <a:schemeClr val="accent3">
                <a:hueOff val="1355300"/>
                <a:satOff val="50000"/>
                <a:lumOff val="-7353"/>
                <a:alphaOff val="0"/>
              </a:schemeClr>
            </a:effectRef>
            <a:fontRef idx="minor">
              <a:schemeClr val="lt1"/>
            </a:fontRef>
          </p:style>
        </p:sp>
        <p:sp>
          <p:nvSpPr>
            <p:cNvPr id="7" name="Rectangle 6"/>
            <p:cNvSpPr/>
            <p:nvPr/>
          </p:nvSpPr>
          <p:spPr>
            <a:xfrm>
              <a:off x="3614737" y="361592"/>
              <a:ext cx="3286125" cy="1971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2800" kern="1200" dirty="0" err="1" smtClean="0"/>
                <a:t>Covid</a:t>
              </a:r>
              <a:r>
                <a:rPr lang="en-US" sz="2800" kern="1200" baseline="0" dirty="0" smtClean="0"/>
                <a:t> Related Attendance</a:t>
              </a:r>
              <a:endParaRPr lang="en-US" sz="2800" kern="1200" dirty="0"/>
            </a:p>
          </p:txBody>
        </p:sp>
      </p:grpSp>
    </p:spTree>
    <p:extLst>
      <p:ext uri="{BB962C8B-B14F-4D97-AF65-F5344CB8AC3E}">
        <p14:creationId xmlns:p14="http://schemas.microsoft.com/office/powerpoint/2010/main" val="1030136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Google Classroom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Each Topic:</a:t>
            </a:r>
          </a:p>
          <a:p>
            <a:pPr lvl="1"/>
            <a:r>
              <a:rPr lang="en-US" dirty="0" smtClean="0"/>
              <a:t>Notes / Summaries </a:t>
            </a:r>
          </a:p>
          <a:p>
            <a:pPr lvl="1"/>
            <a:r>
              <a:rPr lang="en-US" dirty="0" smtClean="0"/>
              <a:t>“How To” Videos</a:t>
            </a:r>
          </a:p>
          <a:p>
            <a:pPr marL="457200" lvl="1" indent="0">
              <a:buNone/>
            </a:pPr>
            <a:endParaRPr lang="en-US" dirty="0" smtClean="0"/>
          </a:p>
          <a:p>
            <a:pPr lvl="1"/>
            <a:r>
              <a:rPr lang="en-US" dirty="0" smtClean="0"/>
              <a:t>Homework questions / answers </a:t>
            </a:r>
            <a:r>
              <a:rPr lang="mr-IN" dirty="0" smtClean="0"/>
              <a:t>–</a:t>
            </a:r>
            <a:r>
              <a:rPr lang="en-US" dirty="0" smtClean="0"/>
              <a:t> drip fed</a:t>
            </a:r>
          </a:p>
          <a:p>
            <a:pPr lvl="1"/>
            <a:r>
              <a:rPr lang="en-US" dirty="0" smtClean="0"/>
              <a:t>Updates on work done in class</a:t>
            </a:r>
            <a:endParaRPr lang="en-US" dirty="0"/>
          </a:p>
          <a:p>
            <a:endParaRPr lang="en-US" dirty="0" smtClean="0"/>
          </a:p>
          <a:p>
            <a:r>
              <a:rPr lang="en-US" dirty="0" smtClean="0"/>
              <a:t>Expectation that students will catch up using material in classroom</a:t>
            </a:r>
          </a:p>
          <a:p>
            <a:endParaRPr lang="en-US" dirty="0"/>
          </a:p>
          <a:p>
            <a:r>
              <a:rPr lang="en-US" dirty="0" smtClean="0"/>
              <a:t>Added benefits:</a:t>
            </a:r>
          </a:p>
          <a:p>
            <a:pPr lvl="1"/>
            <a:r>
              <a:rPr lang="en-US" dirty="0" smtClean="0"/>
              <a:t>Full repository online that can be accessed by all students</a:t>
            </a:r>
          </a:p>
          <a:p>
            <a:pPr lvl="1"/>
            <a:r>
              <a:rPr lang="en-US" dirty="0" smtClean="0"/>
              <a:t>Source of Revision material</a:t>
            </a:r>
          </a:p>
        </p:txBody>
      </p:sp>
      <p:grpSp>
        <p:nvGrpSpPr>
          <p:cNvPr id="4" name="Group 3"/>
          <p:cNvGrpSpPr/>
          <p:nvPr/>
        </p:nvGrpSpPr>
        <p:grpSpPr>
          <a:xfrm>
            <a:off x="9543246" y="173842"/>
            <a:ext cx="2493167" cy="1708127"/>
            <a:chOff x="3614737" y="361592"/>
            <a:chExt cx="3374231" cy="1971675"/>
          </a:xfrm>
        </p:grpSpPr>
        <p:sp>
          <p:nvSpPr>
            <p:cNvPr id="5" name="Rectangle 4"/>
            <p:cNvSpPr/>
            <p:nvPr/>
          </p:nvSpPr>
          <p:spPr>
            <a:xfrm>
              <a:off x="3702843" y="361592"/>
              <a:ext cx="3286125" cy="1971675"/>
            </a:xfrm>
            <a:prstGeom prst="rect">
              <a:avLst/>
            </a:prstGeom>
          </p:spPr>
          <p:style>
            <a:lnRef idx="0">
              <a:schemeClr val="lt1">
                <a:hueOff val="0"/>
                <a:satOff val="0"/>
                <a:lumOff val="0"/>
                <a:alphaOff val="0"/>
              </a:schemeClr>
            </a:lnRef>
            <a:fillRef idx="3">
              <a:schemeClr val="accent3">
                <a:hueOff val="1355300"/>
                <a:satOff val="50000"/>
                <a:lumOff val="-7353"/>
                <a:alphaOff val="0"/>
              </a:schemeClr>
            </a:fillRef>
            <a:effectRef idx="2">
              <a:schemeClr val="accent3">
                <a:hueOff val="1355300"/>
                <a:satOff val="50000"/>
                <a:lumOff val="-7353"/>
                <a:alphaOff val="0"/>
              </a:schemeClr>
            </a:effectRef>
            <a:fontRef idx="minor">
              <a:schemeClr val="lt1"/>
            </a:fontRef>
          </p:style>
        </p:sp>
        <p:sp>
          <p:nvSpPr>
            <p:cNvPr id="6" name="Rectangle 5"/>
            <p:cNvSpPr/>
            <p:nvPr/>
          </p:nvSpPr>
          <p:spPr>
            <a:xfrm>
              <a:off x="3614737" y="361592"/>
              <a:ext cx="3286125" cy="1971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2800" kern="1200" dirty="0" err="1" smtClean="0"/>
                <a:t>Covid</a:t>
              </a:r>
              <a:r>
                <a:rPr lang="en-US" sz="2800" kern="1200" baseline="0" dirty="0" smtClean="0"/>
                <a:t> Related Attendance</a:t>
              </a:r>
              <a:endParaRPr lang="en-US" sz="2800" kern="1200" dirty="0"/>
            </a:p>
          </p:txBody>
        </p:sp>
      </p:grpSp>
    </p:spTree>
    <p:extLst>
      <p:ext uri="{BB962C8B-B14F-4D97-AF65-F5344CB8AC3E}">
        <p14:creationId xmlns:p14="http://schemas.microsoft.com/office/powerpoint/2010/main" val="19885755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Teaching Environment</a:t>
            </a:r>
            <a:endParaRPr lang="en-US" dirty="0"/>
          </a:p>
        </p:txBody>
      </p:sp>
      <p:sp>
        <p:nvSpPr>
          <p:cNvPr id="4" name="Subtitle 3"/>
          <p:cNvSpPr>
            <a:spLocks noGrp="1"/>
          </p:cNvSpPr>
          <p:nvPr>
            <p:ph type="subTitle" idx="1"/>
          </p:nvPr>
        </p:nvSpPr>
        <p:spPr/>
        <p:txBody>
          <a:bodyPr/>
          <a:lstStyle/>
          <a:p>
            <a:r>
              <a:rPr lang="en-US" dirty="0" smtClean="0"/>
              <a:t>Classroom Culture</a:t>
            </a:r>
            <a:endParaRPr lang="en-US" dirty="0"/>
          </a:p>
        </p:txBody>
      </p:sp>
      <p:grpSp>
        <p:nvGrpSpPr>
          <p:cNvPr id="5" name="Group 4"/>
          <p:cNvGrpSpPr/>
          <p:nvPr/>
        </p:nvGrpSpPr>
        <p:grpSpPr>
          <a:xfrm>
            <a:off x="9684913" y="301570"/>
            <a:ext cx="2301527" cy="1192380"/>
            <a:chOff x="7229475" y="361592"/>
            <a:chExt cx="3286125" cy="1971675"/>
          </a:xfrm>
        </p:grpSpPr>
        <p:sp>
          <p:nvSpPr>
            <p:cNvPr id="6" name="Rectangle 5"/>
            <p:cNvSpPr/>
            <p:nvPr/>
          </p:nvSpPr>
          <p:spPr>
            <a:xfrm>
              <a:off x="7229475" y="361592"/>
              <a:ext cx="3286125" cy="1971675"/>
            </a:xfrm>
            <a:prstGeom prst="rect">
              <a:avLst/>
            </a:prstGeom>
          </p:spPr>
          <p:style>
            <a:lnRef idx="0">
              <a:schemeClr val="lt1">
                <a:hueOff val="0"/>
                <a:satOff val="0"/>
                <a:lumOff val="0"/>
                <a:alphaOff val="0"/>
              </a:schemeClr>
            </a:lnRef>
            <a:fillRef idx="3">
              <a:schemeClr val="accent3">
                <a:hueOff val="2710599"/>
                <a:satOff val="100000"/>
                <a:lumOff val="-14706"/>
                <a:alphaOff val="0"/>
              </a:schemeClr>
            </a:fillRef>
            <a:effectRef idx="2">
              <a:schemeClr val="accent3">
                <a:hueOff val="2710599"/>
                <a:satOff val="100000"/>
                <a:lumOff val="-14706"/>
                <a:alphaOff val="0"/>
              </a:schemeClr>
            </a:effectRef>
            <a:fontRef idx="minor">
              <a:schemeClr val="lt1"/>
            </a:fontRef>
          </p:style>
        </p:sp>
        <p:sp>
          <p:nvSpPr>
            <p:cNvPr id="7" name="Rectangle 6"/>
            <p:cNvSpPr/>
            <p:nvPr/>
          </p:nvSpPr>
          <p:spPr>
            <a:xfrm>
              <a:off x="7229475" y="361592"/>
              <a:ext cx="3286125" cy="1971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err="1" smtClean="0"/>
                <a:t>Covid</a:t>
              </a:r>
              <a:r>
                <a:rPr lang="en-US" sz="4200" kern="1200" dirty="0" smtClean="0"/>
                <a:t> Apathy</a:t>
              </a:r>
              <a:endParaRPr lang="en-US" sz="4200" kern="1200" dirty="0"/>
            </a:p>
          </p:txBody>
        </p:sp>
      </p:grpSp>
    </p:spTree>
    <p:extLst>
      <p:ext uri="{BB962C8B-B14F-4D97-AF65-F5344CB8AC3E}">
        <p14:creationId xmlns:p14="http://schemas.microsoft.com/office/powerpoint/2010/main" val="55551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8216"/>
          </a:xfrm>
        </p:spPr>
        <p:txBody>
          <a:bodyPr/>
          <a:lstStyle/>
          <a:p>
            <a:pPr algn="ctr"/>
            <a:r>
              <a:rPr lang="en-US" dirty="0" smtClean="0"/>
              <a:t>In the Classroom </a:t>
            </a:r>
            <a:endParaRPr lang="en-US" dirty="0"/>
          </a:p>
        </p:txBody>
      </p:sp>
      <p:sp>
        <p:nvSpPr>
          <p:cNvPr id="3" name="Content Placeholder 2"/>
          <p:cNvSpPr>
            <a:spLocks noGrp="1"/>
          </p:cNvSpPr>
          <p:nvPr>
            <p:ph idx="1"/>
          </p:nvPr>
        </p:nvSpPr>
        <p:spPr>
          <a:xfrm>
            <a:off x="838200" y="1133342"/>
            <a:ext cx="10515600" cy="5360764"/>
          </a:xfrm>
        </p:spPr>
        <p:txBody>
          <a:bodyPr>
            <a:normAutofit/>
          </a:bodyPr>
          <a:lstStyle/>
          <a:p>
            <a:r>
              <a:rPr lang="en-US" dirty="0" smtClean="0"/>
              <a:t>Pair Work</a:t>
            </a:r>
          </a:p>
          <a:p>
            <a:endParaRPr lang="en-US" dirty="0"/>
          </a:p>
          <a:p>
            <a:r>
              <a:rPr lang="en-US" dirty="0" smtClean="0"/>
              <a:t>Computer Room:</a:t>
            </a:r>
          </a:p>
          <a:p>
            <a:pPr lvl="1"/>
            <a:r>
              <a:rPr lang="en-US" dirty="0" smtClean="0"/>
              <a:t>Change of pace</a:t>
            </a:r>
          </a:p>
          <a:p>
            <a:endParaRPr lang="en-US" dirty="0"/>
          </a:p>
          <a:p>
            <a:r>
              <a:rPr lang="en-US" dirty="0" smtClean="0"/>
              <a:t>5</a:t>
            </a:r>
            <a:r>
              <a:rPr lang="en-US" baseline="30000" dirty="0" smtClean="0"/>
              <a:t>th</a:t>
            </a:r>
            <a:r>
              <a:rPr lang="en-US" dirty="0" smtClean="0"/>
              <a:t> year Topic Tests:</a:t>
            </a:r>
          </a:p>
          <a:p>
            <a:pPr lvl="1"/>
            <a:r>
              <a:rPr lang="en-US" dirty="0" smtClean="0"/>
              <a:t>Paired tests</a:t>
            </a:r>
          </a:p>
          <a:p>
            <a:endParaRPr lang="en-US" dirty="0"/>
          </a:p>
          <a:p>
            <a:r>
              <a:rPr lang="en-US" dirty="0" smtClean="0"/>
              <a:t>6</a:t>
            </a:r>
            <a:r>
              <a:rPr lang="en-US" baseline="30000" dirty="0" smtClean="0"/>
              <a:t>th</a:t>
            </a:r>
            <a:r>
              <a:rPr lang="en-US" dirty="0" smtClean="0"/>
              <a:t> year Topic Tests: </a:t>
            </a:r>
          </a:p>
          <a:p>
            <a:pPr lvl="1"/>
            <a:r>
              <a:rPr lang="en-US" dirty="0" smtClean="0"/>
              <a:t>every week </a:t>
            </a:r>
            <a:endParaRPr lang="en-GB" dirty="0"/>
          </a:p>
          <a:p>
            <a:pPr lvl="1"/>
            <a:r>
              <a:rPr lang="en-US" dirty="0"/>
              <a:t>S</a:t>
            </a:r>
            <a:r>
              <a:rPr lang="en-US" dirty="0" smtClean="0"/>
              <a:t>chedule is agreed with students and published at the start of the term </a:t>
            </a:r>
          </a:p>
          <a:p>
            <a:pPr lvl="1"/>
            <a:endParaRPr lang="en-US" dirty="0"/>
          </a:p>
          <a:p>
            <a:pPr lvl="1"/>
            <a:endParaRPr lang="en-US" dirty="0"/>
          </a:p>
        </p:txBody>
      </p:sp>
    </p:spTree>
    <p:extLst>
      <p:ext uri="{BB962C8B-B14F-4D97-AF65-F5344CB8AC3E}">
        <p14:creationId xmlns:p14="http://schemas.microsoft.com/office/powerpoint/2010/main" val="1609538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Student Feedback</a:t>
            </a:r>
            <a:endParaRPr lang="en-GB" dirty="0"/>
          </a:p>
        </p:txBody>
      </p:sp>
      <p:sp>
        <p:nvSpPr>
          <p:cNvPr id="3" name="Content Placeholder 2"/>
          <p:cNvSpPr>
            <a:spLocks noGrp="1"/>
          </p:cNvSpPr>
          <p:nvPr>
            <p:ph idx="1"/>
          </p:nvPr>
        </p:nvSpPr>
        <p:spPr>
          <a:xfrm>
            <a:off x="838200" y="1825625"/>
            <a:ext cx="4890796" cy="3119599"/>
          </a:xfrm>
          <a:ln w="57150">
            <a:solidFill>
              <a:srgbClr val="7030A0"/>
            </a:solidFill>
          </a:ln>
        </p:spPr>
        <p:txBody>
          <a:bodyPr/>
          <a:lstStyle/>
          <a:p>
            <a:r>
              <a:rPr lang="en-GB" dirty="0" smtClean="0"/>
              <a:t>5</a:t>
            </a:r>
            <a:r>
              <a:rPr lang="en-GB" baseline="30000" dirty="0" smtClean="0"/>
              <a:t>th</a:t>
            </a:r>
            <a:r>
              <a:rPr lang="en-GB" dirty="0" smtClean="0"/>
              <a:t> Years:</a:t>
            </a:r>
          </a:p>
          <a:p>
            <a:pPr lvl="1"/>
            <a:r>
              <a:rPr lang="en-GB" dirty="0" smtClean="0"/>
              <a:t>Post Xmas</a:t>
            </a:r>
          </a:p>
          <a:p>
            <a:pPr lvl="1"/>
            <a:r>
              <a:rPr lang="en-GB" dirty="0" smtClean="0"/>
              <a:t>Post Easter</a:t>
            </a:r>
          </a:p>
          <a:p>
            <a:pPr lvl="1"/>
            <a:endParaRPr lang="en-GB" dirty="0"/>
          </a:p>
          <a:p>
            <a:r>
              <a:rPr lang="en-GB" dirty="0" smtClean="0"/>
              <a:t>6</a:t>
            </a:r>
            <a:r>
              <a:rPr lang="en-GB" baseline="30000" dirty="0" smtClean="0"/>
              <a:t>th</a:t>
            </a:r>
            <a:r>
              <a:rPr lang="en-GB" dirty="0" smtClean="0"/>
              <a:t> Years:</a:t>
            </a:r>
          </a:p>
          <a:p>
            <a:pPr lvl="1"/>
            <a:r>
              <a:rPr lang="en-GB" dirty="0" smtClean="0"/>
              <a:t>Start of Year</a:t>
            </a:r>
          </a:p>
          <a:p>
            <a:pPr lvl="1"/>
            <a:r>
              <a:rPr lang="en-GB" dirty="0" smtClean="0"/>
              <a:t>Post Mocks</a:t>
            </a:r>
          </a:p>
          <a:p>
            <a:endParaRPr lang="en-GB" dirty="0"/>
          </a:p>
        </p:txBody>
      </p:sp>
      <p:sp>
        <p:nvSpPr>
          <p:cNvPr id="4" name="TextBox 3"/>
          <p:cNvSpPr txBox="1"/>
          <p:nvPr/>
        </p:nvSpPr>
        <p:spPr>
          <a:xfrm>
            <a:off x="7035282" y="1806964"/>
            <a:ext cx="3695755" cy="4154984"/>
          </a:xfrm>
          <a:prstGeom prst="rect">
            <a:avLst/>
          </a:prstGeom>
          <a:noFill/>
          <a:ln w="57150">
            <a:solidFill>
              <a:srgbClr val="7030A0"/>
            </a:solidFill>
          </a:ln>
        </p:spPr>
        <p:txBody>
          <a:bodyPr wrap="none" rtlCol="0">
            <a:spAutoFit/>
          </a:bodyPr>
          <a:lstStyle/>
          <a:p>
            <a:pPr algn="ctr"/>
            <a:r>
              <a:rPr lang="en-GB" sz="2400" b="1" u="sng" dirty="0" smtClean="0"/>
              <a:t>Questions: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smtClean="0"/>
              <a:t>What is/is not working</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What concerns they have</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Approach to Revision</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Areas of Focus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smtClean="0"/>
              <a:t>Assistance with Study</a:t>
            </a:r>
            <a:endParaRPr lang="en-GB" sz="2400" dirty="0"/>
          </a:p>
        </p:txBody>
      </p:sp>
    </p:spTree>
    <p:extLst>
      <p:ext uri="{BB962C8B-B14F-4D97-AF65-F5344CB8AC3E}">
        <p14:creationId xmlns:p14="http://schemas.microsoft.com/office/powerpoint/2010/main" val="1308059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A91E1CF6-60DC-45E8-8B8C-B3848439858F}"/>
              </a:ext>
            </a:extLst>
          </p:cNvPr>
          <p:cNvGrpSpPr/>
          <p:nvPr/>
        </p:nvGrpSpPr>
        <p:grpSpPr>
          <a:xfrm>
            <a:off x="2596560" y="662327"/>
            <a:ext cx="6983529" cy="5781086"/>
            <a:chOff x="3402013" y="476250"/>
            <a:chExt cx="5384800" cy="4702175"/>
          </a:xfrm>
          <a:gradFill>
            <a:gsLst>
              <a:gs pos="0">
                <a:schemeClr val="accent5"/>
              </a:gs>
              <a:gs pos="100000">
                <a:schemeClr val="accent4"/>
              </a:gs>
            </a:gsLst>
            <a:lin ang="2700000" scaled="1"/>
          </a:gradFill>
        </p:grpSpPr>
        <p:sp>
          <p:nvSpPr>
            <p:cNvPr id="9" name="Freeform 5">
              <a:extLst>
                <a:ext uri="{FF2B5EF4-FFF2-40B4-BE49-F238E27FC236}">
                  <a16:creationId xmlns:a16="http://schemas.microsoft.com/office/drawing/2014/main" xmlns="" id="{5F3E4C5F-0620-42D3-8013-0AB468AEC7BD}"/>
                </a:ext>
              </a:extLst>
            </p:cNvPr>
            <p:cNvSpPr>
              <a:spLocks/>
            </p:cNvSpPr>
            <p:nvPr/>
          </p:nvSpPr>
          <p:spPr bwMode="auto">
            <a:xfrm rot="297273">
              <a:off x="6439704" y="584425"/>
              <a:ext cx="1508257" cy="2266551"/>
            </a:xfrm>
            <a:custGeom>
              <a:avLst/>
              <a:gdLst>
                <a:gd name="T0" fmla="*/ 124 w 207"/>
                <a:gd name="T1" fmla="*/ 335 h 344"/>
                <a:gd name="T2" fmla="*/ 155 w 207"/>
                <a:gd name="T3" fmla="*/ 323 h 344"/>
                <a:gd name="T4" fmla="*/ 187 w 207"/>
                <a:gd name="T5" fmla="*/ 261 h 344"/>
                <a:gd name="T6" fmla="*/ 158 w 207"/>
                <a:gd name="T7" fmla="*/ 140 h 344"/>
                <a:gd name="T8" fmla="*/ 130 w 207"/>
                <a:gd name="T9" fmla="*/ 61 h 344"/>
                <a:gd name="T10" fmla="*/ 184 w 207"/>
                <a:gd name="T11" fmla="*/ 56 h 344"/>
                <a:gd name="T12" fmla="*/ 169 w 207"/>
                <a:gd name="T13" fmla="*/ 97 h 344"/>
                <a:gd name="T14" fmla="*/ 203 w 207"/>
                <a:gd name="T15" fmla="*/ 55 h 344"/>
                <a:gd name="T16" fmla="*/ 115 w 207"/>
                <a:gd name="T17" fmla="*/ 37 h 344"/>
                <a:gd name="T18" fmla="*/ 134 w 207"/>
                <a:gd name="T19" fmla="*/ 188 h 344"/>
                <a:gd name="T20" fmla="*/ 65 w 207"/>
                <a:gd name="T21" fmla="*/ 290 h 344"/>
                <a:gd name="T22" fmla="*/ 1 w 207"/>
                <a:gd name="T23" fmla="*/ 246 h 344"/>
                <a:gd name="T24" fmla="*/ 124 w 207"/>
                <a:gd name="T25" fmla="*/ 33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344">
                  <a:moveTo>
                    <a:pt x="124" y="335"/>
                  </a:moveTo>
                  <a:cubicBezTo>
                    <a:pt x="136" y="333"/>
                    <a:pt x="146" y="329"/>
                    <a:pt x="155" y="323"/>
                  </a:cubicBezTo>
                  <a:cubicBezTo>
                    <a:pt x="162" y="308"/>
                    <a:pt x="181" y="292"/>
                    <a:pt x="187" y="261"/>
                  </a:cubicBezTo>
                  <a:cubicBezTo>
                    <a:pt x="196" y="213"/>
                    <a:pt x="184" y="185"/>
                    <a:pt x="158" y="140"/>
                  </a:cubicBezTo>
                  <a:cubicBezTo>
                    <a:pt x="132" y="96"/>
                    <a:pt x="127" y="85"/>
                    <a:pt x="130" y="61"/>
                  </a:cubicBezTo>
                  <a:cubicBezTo>
                    <a:pt x="134" y="37"/>
                    <a:pt x="175" y="31"/>
                    <a:pt x="184" y="56"/>
                  </a:cubicBezTo>
                  <a:cubicBezTo>
                    <a:pt x="194" y="80"/>
                    <a:pt x="169" y="97"/>
                    <a:pt x="169" y="97"/>
                  </a:cubicBezTo>
                  <a:cubicBezTo>
                    <a:pt x="207" y="92"/>
                    <a:pt x="203" y="55"/>
                    <a:pt x="203" y="55"/>
                  </a:cubicBezTo>
                  <a:cubicBezTo>
                    <a:pt x="200" y="18"/>
                    <a:pt x="143" y="0"/>
                    <a:pt x="115" y="37"/>
                  </a:cubicBezTo>
                  <a:cubicBezTo>
                    <a:pt x="86" y="75"/>
                    <a:pt x="115" y="131"/>
                    <a:pt x="134" y="188"/>
                  </a:cubicBezTo>
                  <a:cubicBezTo>
                    <a:pt x="154" y="244"/>
                    <a:pt x="122" y="298"/>
                    <a:pt x="65" y="290"/>
                  </a:cubicBezTo>
                  <a:cubicBezTo>
                    <a:pt x="19" y="283"/>
                    <a:pt x="5" y="256"/>
                    <a:pt x="1" y="246"/>
                  </a:cubicBezTo>
                  <a:cubicBezTo>
                    <a:pt x="0" y="298"/>
                    <a:pt x="63" y="344"/>
                    <a:pt x="124" y="3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 name="Freeform 5">
              <a:extLst>
                <a:ext uri="{FF2B5EF4-FFF2-40B4-BE49-F238E27FC236}">
                  <a16:creationId xmlns:a16="http://schemas.microsoft.com/office/drawing/2014/main" xmlns="" id="{80999854-5355-4940-AD15-94009C855853}"/>
                </a:ext>
              </a:extLst>
            </p:cNvPr>
            <p:cNvSpPr>
              <a:spLocks/>
            </p:cNvSpPr>
            <p:nvPr/>
          </p:nvSpPr>
          <p:spPr bwMode="auto">
            <a:xfrm rot="21302727" flipH="1">
              <a:off x="4132035" y="645335"/>
              <a:ext cx="1538725" cy="2214453"/>
            </a:xfrm>
            <a:custGeom>
              <a:avLst/>
              <a:gdLst>
                <a:gd name="T0" fmla="*/ 124 w 207"/>
                <a:gd name="T1" fmla="*/ 335 h 344"/>
                <a:gd name="T2" fmla="*/ 155 w 207"/>
                <a:gd name="T3" fmla="*/ 323 h 344"/>
                <a:gd name="T4" fmla="*/ 187 w 207"/>
                <a:gd name="T5" fmla="*/ 261 h 344"/>
                <a:gd name="T6" fmla="*/ 158 w 207"/>
                <a:gd name="T7" fmla="*/ 140 h 344"/>
                <a:gd name="T8" fmla="*/ 130 w 207"/>
                <a:gd name="T9" fmla="*/ 61 h 344"/>
                <a:gd name="T10" fmla="*/ 184 w 207"/>
                <a:gd name="T11" fmla="*/ 56 h 344"/>
                <a:gd name="T12" fmla="*/ 169 w 207"/>
                <a:gd name="T13" fmla="*/ 97 h 344"/>
                <a:gd name="T14" fmla="*/ 203 w 207"/>
                <a:gd name="T15" fmla="*/ 55 h 344"/>
                <a:gd name="T16" fmla="*/ 115 w 207"/>
                <a:gd name="T17" fmla="*/ 37 h 344"/>
                <a:gd name="T18" fmla="*/ 134 w 207"/>
                <a:gd name="T19" fmla="*/ 188 h 344"/>
                <a:gd name="T20" fmla="*/ 65 w 207"/>
                <a:gd name="T21" fmla="*/ 290 h 344"/>
                <a:gd name="T22" fmla="*/ 1 w 207"/>
                <a:gd name="T23" fmla="*/ 246 h 344"/>
                <a:gd name="T24" fmla="*/ 124 w 207"/>
                <a:gd name="T25" fmla="*/ 33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344">
                  <a:moveTo>
                    <a:pt x="124" y="335"/>
                  </a:moveTo>
                  <a:cubicBezTo>
                    <a:pt x="136" y="333"/>
                    <a:pt x="146" y="329"/>
                    <a:pt x="155" y="323"/>
                  </a:cubicBezTo>
                  <a:cubicBezTo>
                    <a:pt x="162" y="308"/>
                    <a:pt x="181" y="292"/>
                    <a:pt x="187" y="261"/>
                  </a:cubicBezTo>
                  <a:cubicBezTo>
                    <a:pt x="196" y="213"/>
                    <a:pt x="184" y="185"/>
                    <a:pt x="158" y="140"/>
                  </a:cubicBezTo>
                  <a:cubicBezTo>
                    <a:pt x="132" y="96"/>
                    <a:pt x="127" y="85"/>
                    <a:pt x="130" y="61"/>
                  </a:cubicBezTo>
                  <a:cubicBezTo>
                    <a:pt x="134" y="37"/>
                    <a:pt x="175" y="31"/>
                    <a:pt x="184" y="56"/>
                  </a:cubicBezTo>
                  <a:cubicBezTo>
                    <a:pt x="194" y="80"/>
                    <a:pt x="169" y="97"/>
                    <a:pt x="169" y="97"/>
                  </a:cubicBezTo>
                  <a:cubicBezTo>
                    <a:pt x="207" y="92"/>
                    <a:pt x="203" y="55"/>
                    <a:pt x="203" y="55"/>
                  </a:cubicBezTo>
                  <a:cubicBezTo>
                    <a:pt x="200" y="18"/>
                    <a:pt x="143" y="0"/>
                    <a:pt x="115" y="37"/>
                  </a:cubicBezTo>
                  <a:cubicBezTo>
                    <a:pt x="86" y="75"/>
                    <a:pt x="115" y="131"/>
                    <a:pt x="134" y="188"/>
                  </a:cubicBezTo>
                  <a:cubicBezTo>
                    <a:pt x="154" y="244"/>
                    <a:pt x="122" y="298"/>
                    <a:pt x="65" y="290"/>
                  </a:cubicBezTo>
                  <a:cubicBezTo>
                    <a:pt x="19" y="283"/>
                    <a:pt x="5" y="256"/>
                    <a:pt x="1" y="246"/>
                  </a:cubicBezTo>
                  <a:cubicBezTo>
                    <a:pt x="0" y="298"/>
                    <a:pt x="63" y="344"/>
                    <a:pt x="124" y="3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5">
              <a:extLst>
                <a:ext uri="{FF2B5EF4-FFF2-40B4-BE49-F238E27FC236}">
                  <a16:creationId xmlns:a16="http://schemas.microsoft.com/office/drawing/2014/main" xmlns="" id="{1BB91B3C-E397-4D43-B629-DA727C8A2867}"/>
                </a:ext>
              </a:extLst>
            </p:cNvPr>
            <p:cNvSpPr>
              <a:spLocks/>
            </p:cNvSpPr>
            <p:nvPr/>
          </p:nvSpPr>
          <p:spPr bwMode="auto">
            <a:xfrm>
              <a:off x="3402013" y="476250"/>
              <a:ext cx="5384800" cy="4702175"/>
            </a:xfrm>
            <a:custGeom>
              <a:avLst/>
              <a:gdLst>
                <a:gd name="T0" fmla="*/ 889 w 923"/>
                <a:gd name="T1" fmla="*/ 252 h 806"/>
                <a:gd name="T2" fmla="*/ 796 w 923"/>
                <a:gd name="T3" fmla="*/ 256 h 806"/>
                <a:gd name="T4" fmla="*/ 610 w 923"/>
                <a:gd name="T5" fmla="*/ 375 h 806"/>
                <a:gd name="T6" fmla="*/ 562 w 923"/>
                <a:gd name="T7" fmla="*/ 215 h 806"/>
                <a:gd name="T8" fmla="*/ 575 w 923"/>
                <a:gd name="T9" fmla="*/ 74 h 806"/>
                <a:gd name="T10" fmla="*/ 462 w 923"/>
                <a:gd name="T11" fmla="*/ 0 h 806"/>
                <a:gd name="T12" fmla="*/ 349 w 923"/>
                <a:gd name="T13" fmla="*/ 74 h 806"/>
                <a:gd name="T14" fmla="*/ 361 w 923"/>
                <a:gd name="T15" fmla="*/ 215 h 806"/>
                <a:gd name="T16" fmla="*/ 313 w 923"/>
                <a:gd name="T17" fmla="*/ 375 h 806"/>
                <a:gd name="T18" fmla="*/ 127 w 923"/>
                <a:gd name="T19" fmla="*/ 256 h 806"/>
                <a:gd name="T20" fmla="*/ 35 w 923"/>
                <a:gd name="T21" fmla="*/ 252 h 806"/>
                <a:gd name="T22" fmla="*/ 17 w 923"/>
                <a:gd name="T23" fmla="*/ 322 h 806"/>
                <a:gd name="T24" fmla="*/ 95 w 923"/>
                <a:gd name="T25" fmla="*/ 329 h 806"/>
                <a:gd name="T26" fmla="*/ 41 w 923"/>
                <a:gd name="T27" fmla="*/ 315 h 806"/>
                <a:gd name="T28" fmla="*/ 99 w 923"/>
                <a:gd name="T29" fmla="*/ 273 h 806"/>
                <a:gd name="T30" fmla="*/ 173 w 923"/>
                <a:gd name="T31" fmla="*/ 405 h 806"/>
                <a:gd name="T32" fmla="*/ 256 w 923"/>
                <a:gd name="T33" fmla="*/ 447 h 806"/>
                <a:gd name="T34" fmla="*/ 161 w 923"/>
                <a:gd name="T35" fmla="*/ 495 h 806"/>
                <a:gd name="T36" fmla="*/ 55 w 923"/>
                <a:gd name="T37" fmla="*/ 603 h 806"/>
                <a:gd name="T38" fmla="*/ 121 w 923"/>
                <a:gd name="T39" fmla="*/ 676 h 806"/>
                <a:gd name="T40" fmla="*/ 185 w 923"/>
                <a:gd name="T41" fmla="*/ 603 h 806"/>
                <a:gd name="T42" fmla="*/ 151 w 923"/>
                <a:gd name="T43" fmla="*/ 642 h 806"/>
                <a:gd name="T44" fmla="*/ 91 w 923"/>
                <a:gd name="T45" fmla="*/ 610 h 806"/>
                <a:gd name="T46" fmla="*/ 185 w 923"/>
                <a:gd name="T47" fmla="*/ 542 h 806"/>
                <a:gd name="T48" fmla="*/ 337 w 923"/>
                <a:gd name="T49" fmla="*/ 510 h 806"/>
                <a:gd name="T50" fmla="*/ 313 w 923"/>
                <a:gd name="T51" fmla="*/ 596 h 806"/>
                <a:gd name="T52" fmla="*/ 275 w 923"/>
                <a:gd name="T53" fmla="*/ 732 h 806"/>
                <a:gd name="T54" fmla="*/ 336 w 923"/>
                <a:gd name="T55" fmla="*/ 798 h 806"/>
                <a:gd name="T56" fmla="*/ 419 w 923"/>
                <a:gd name="T57" fmla="*/ 776 h 806"/>
                <a:gd name="T58" fmla="*/ 417 w 923"/>
                <a:gd name="T59" fmla="*/ 688 h 806"/>
                <a:gd name="T60" fmla="*/ 399 w 923"/>
                <a:gd name="T61" fmla="*/ 756 h 806"/>
                <a:gd name="T62" fmla="*/ 324 w 923"/>
                <a:gd name="T63" fmla="*/ 748 h 806"/>
                <a:gd name="T64" fmla="*/ 369 w 923"/>
                <a:gd name="T65" fmla="*/ 629 h 806"/>
                <a:gd name="T66" fmla="*/ 462 w 923"/>
                <a:gd name="T67" fmla="*/ 530 h 806"/>
                <a:gd name="T68" fmla="*/ 554 w 923"/>
                <a:gd name="T69" fmla="*/ 629 h 806"/>
                <a:gd name="T70" fmla="*/ 599 w 923"/>
                <a:gd name="T71" fmla="*/ 748 h 806"/>
                <a:gd name="T72" fmla="*/ 525 w 923"/>
                <a:gd name="T73" fmla="*/ 756 h 806"/>
                <a:gd name="T74" fmla="*/ 506 w 923"/>
                <a:gd name="T75" fmla="*/ 688 h 806"/>
                <a:gd name="T76" fmla="*/ 504 w 923"/>
                <a:gd name="T77" fmla="*/ 776 h 806"/>
                <a:gd name="T78" fmla="*/ 587 w 923"/>
                <a:gd name="T79" fmla="*/ 798 h 806"/>
                <a:gd name="T80" fmla="*/ 648 w 923"/>
                <a:gd name="T81" fmla="*/ 732 h 806"/>
                <a:gd name="T82" fmla="*/ 611 w 923"/>
                <a:gd name="T83" fmla="*/ 596 h 806"/>
                <a:gd name="T84" fmla="*/ 586 w 923"/>
                <a:gd name="T85" fmla="*/ 510 h 806"/>
                <a:gd name="T86" fmla="*/ 738 w 923"/>
                <a:gd name="T87" fmla="*/ 542 h 806"/>
                <a:gd name="T88" fmla="*/ 833 w 923"/>
                <a:gd name="T89" fmla="*/ 610 h 806"/>
                <a:gd name="T90" fmla="*/ 772 w 923"/>
                <a:gd name="T91" fmla="*/ 642 h 806"/>
                <a:gd name="T92" fmla="*/ 739 w 923"/>
                <a:gd name="T93" fmla="*/ 603 h 806"/>
                <a:gd name="T94" fmla="*/ 802 w 923"/>
                <a:gd name="T95" fmla="*/ 676 h 806"/>
                <a:gd name="T96" fmla="*/ 868 w 923"/>
                <a:gd name="T97" fmla="*/ 603 h 806"/>
                <a:gd name="T98" fmla="*/ 762 w 923"/>
                <a:gd name="T99" fmla="*/ 495 h 806"/>
                <a:gd name="T100" fmla="*/ 667 w 923"/>
                <a:gd name="T101" fmla="*/ 447 h 806"/>
                <a:gd name="T102" fmla="*/ 750 w 923"/>
                <a:gd name="T103" fmla="*/ 405 h 806"/>
                <a:gd name="T104" fmla="*/ 824 w 923"/>
                <a:gd name="T105" fmla="*/ 273 h 806"/>
                <a:gd name="T106" fmla="*/ 882 w 923"/>
                <a:gd name="T107" fmla="*/ 315 h 806"/>
                <a:gd name="T108" fmla="*/ 828 w 923"/>
                <a:gd name="T109" fmla="*/ 329 h 806"/>
                <a:gd name="T110" fmla="*/ 906 w 923"/>
                <a:gd name="T111" fmla="*/ 322 h 806"/>
                <a:gd name="T112" fmla="*/ 889 w 923"/>
                <a:gd name="T113" fmla="*/ 252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3" h="806">
                  <a:moveTo>
                    <a:pt x="889" y="252"/>
                  </a:moveTo>
                  <a:cubicBezTo>
                    <a:pt x="878" y="244"/>
                    <a:pt x="846" y="219"/>
                    <a:pt x="796" y="256"/>
                  </a:cubicBezTo>
                  <a:cubicBezTo>
                    <a:pt x="746" y="292"/>
                    <a:pt x="723" y="401"/>
                    <a:pt x="610" y="375"/>
                  </a:cubicBezTo>
                  <a:cubicBezTo>
                    <a:pt x="477" y="345"/>
                    <a:pt x="554" y="230"/>
                    <a:pt x="562" y="215"/>
                  </a:cubicBezTo>
                  <a:cubicBezTo>
                    <a:pt x="570" y="200"/>
                    <a:pt x="608" y="141"/>
                    <a:pt x="575" y="74"/>
                  </a:cubicBezTo>
                  <a:cubicBezTo>
                    <a:pt x="538" y="2"/>
                    <a:pt x="474" y="0"/>
                    <a:pt x="462" y="0"/>
                  </a:cubicBezTo>
                  <a:cubicBezTo>
                    <a:pt x="450" y="0"/>
                    <a:pt x="385" y="2"/>
                    <a:pt x="349" y="74"/>
                  </a:cubicBezTo>
                  <a:cubicBezTo>
                    <a:pt x="315" y="141"/>
                    <a:pt x="353" y="200"/>
                    <a:pt x="361" y="215"/>
                  </a:cubicBezTo>
                  <a:cubicBezTo>
                    <a:pt x="369" y="230"/>
                    <a:pt x="446" y="345"/>
                    <a:pt x="313" y="375"/>
                  </a:cubicBezTo>
                  <a:cubicBezTo>
                    <a:pt x="200" y="401"/>
                    <a:pt x="177" y="292"/>
                    <a:pt x="127" y="256"/>
                  </a:cubicBezTo>
                  <a:cubicBezTo>
                    <a:pt x="77" y="219"/>
                    <a:pt x="45" y="244"/>
                    <a:pt x="35" y="252"/>
                  </a:cubicBezTo>
                  <a:cubicBezTo>
                    <a:pt x="24" y="260"/>
                    <a:pt x="0" y="291"/>
                    <a:pt x="17" y="322"/>
                  </a:cubicBezTo>
                  <a:cubicBezTo>
                    <a:pt x="32" y="349"/>
                    <a:pt x="77" y="353"/>
                    <a:pt x="95" y="329"/>
                  </a:cubicBezTo>
                  <a:cubicBezTo>
                    <a:pt x="95" y="329"/>
                    <a:pt x="59" y="342"/>
                    <a:pt x="41" y="315"/>
                  </a:cubicBezTo>
                  <a:cubicBezTo>
                    <a:pt x="24" y="288"/>
                    <a:pt x="62" y="248"/>
                    <a:pt x="99" y="273"/>
                  </a:cubicBezTo>
                  <a:cubicBezTo>
                    <a:pt x="137" y="298"/>
                    <a:pt x="125" y="357"/>
                    <a:pt x="173" y="405"/>
                  </a:cubicBezTo>
                  <a:cubicBezTo>
                    <a:pt x="211" y="443"/>
                    <a:pt x="256" y="447"/>
                    <a:pt x="256" y="447"/>
                  </a:cubicBezTo>
                  <a:cubicBezTo>
                    <a:pt x="256" y="447"/>
                    <a:pt x="254" y="470"/>
                    <a:pt x="161" y="495"/>
                  </a:cubicBezTo>
                  <a:cubicBezTo>
                    <a:pt x="69" y="520"/>
                    <a:pt x="51" y="572"/>
                    <a:pt x="55" y="603"/>
                  </a:cubicBezTo>
                  <a:cubicBezTo>
                    <a:pt x="59" y="634"/>
                    <a:pt x="75" y="672"/>
                    <a:pt x="121" y="676"/>
                  </a:cubicBezTo>
                  <a:cubicBezTo>
                    <a:pt x="167" y="680"/>
                    <a:pt x="196" y="639"/>
                    <a:pt x="185" y="603"/>
                  </a:cubicBezTo>
                  <a:cubicBezTo>
                    <a:pt x="185" y="603"/>
                    <a:pt x="175" y="630"/>
                    <a:pt x="151" y="642"/>
                  </a:cubicBezTo>
                  <a:cubicBezTo>
                    <a:pt x="128" y="654"/>
                    <a:pt x="96" y="642"/>
                    <a:pt x="91" y="610"/>
                  </a:cubicBezTo>
                  <a:cubicBezTo>
                    <a:pt x="85" y="579"/>
                    <a:pt x="111" y="546"/>
                    <a:pt x="185" y="542"/>
                  </a:cubicBezTo>
                  <a:cubicBezTo>
                    <a:pt x="260" y="537"/>
                    <a:pt x="302" y="541"/>
                    <a:pt x="337" y="510"/>
                  </a:cubicBezTo>
                  <a:cubicBezTo>
                    <a:pt x="337" y="510"/>
                    <a:pt x="345" y="548"/>
                    <a:pt x="313" y="596"/>
                  </a:cubicBezTo>
                  <a:cubicBezTo>
                    <a:pt x="281" y="645"/>
                    <a:pt x="261" y="690"/>
                    <a:pt x="275" y="732"/>
                  </a:cubicBezTo>
                  <a:cubicBezTo>
                    <a:pt x="289" y="774"/>
                    <a:pt x="315" y="793"/>
                    <a:pt x="336" y="798"/>
                  </a:cubicBezTo>
                  <a:cubicBezTo>
                    <a:pt x="357" y="804"/>
                    <a:pt x="393" y="806"/>
                    <a:pt x="419" y="776"/>
                  </a:cubicBezTo>
                  <a:cubicBezTo>
                    <a:pt x="445" y="746"/>
                    <a:pt x="437" y="702"/>
                    <a:pt x="417" y="688"/>
                  </a:cubicBezTo>
                  <a:cubicBezTo>
                    <a:pt x="417" y="688"/>
                    <a:pt x="421" y="740"/>
                    <a:pt x="399" y="756"/>
                  </a:cubicBezTo>
                  <a:cubicBezTo>
                    <a:pt x="377" y="772"/>
                    <a:pt x="342" y="776"/>
                    <a:pt x="324" y="748"/>
                  </a:cubicBezTo>
                  <a:cubicBezTo>
                    <a:pt x="306" y="721"/>
                    <a:pt x="303" y="671"/>
                    <a:pt x="369" y="629"/>
                  </a:cubicBezTo>
                  <a:cubicBezTo>
                    <a:pt x="426" y="594"/>
                    <a:pt x="454" y="545"/>
                    <a:pt x="462" y="530"/>
                  </a:cubicBezTo>
                  <a:cubicBezTo>
                    <a:pt x="469" y="545"/>
                    <a:pt x="498" y="594"/>
                    <a:pt x="554" y="629"/>
                  </a:cubicBezTo>
                  <a:cubicBezTo>
                    <a:pt x="621" y="671"/>
                    <a:pt x="617" y="721"/>
                    <a:pt x="599" y="748"/>
                  </a:cubicBezTo>
                  <a:cubicBezTo>
                    <a:pt x="581" y="776"/>
                    <a:pt x="547" y="772"/>
                    <a:pt x="525" y="756"/>
                  </a:cubicBezTo>
                  <a:cubicBezTo>
                    <a:pt x="503" y="740"/>
                    <a:pt x="506" y="688"/>
                    <a:pt x="506" y="688"/>
                  </a:cubicBezTo>
                  <a:cubicBezTo>
                    <a:pt x="486" y="702"/>
                    <a:pt x="478" y="746"/>
                    <a:pt x="504" y="776"/>
                  </a:cubicBezTo>
                  <a:cubicBezTo>
                    <a:pt x="530" y="806"/>
                    <a:pt x="567" y="804"/>
                    <a:pt x="587" y="798"/>
                  </a:cubicBezTo>
                  <a:cubicBezTo>
                    <a:pt x="608" y="793"/>
                    <a:pt x="634" y="774"/>
                    <a:pt x="648" y="732"/>
                  </a:cubicBezTo>
                  <a:cubicBezTo>
                    <a:pt x="662" y="690"/>
                    <a:pt x="643" y="645"/>
                    <a:pt x="611" y="596"/>
                  </a:cubicBezTo>
                  <a:cubicBezTo>
                    <a:pt x="579" y="548"/>
                    <a:pt x="586" y="510"/>
                    <a:pt x="586" y="510"/>
                  </a:cubicBezTo>
                  <a:cubicBezTo>
                    <a:pt x="621" y="541"/>
                    <a:pt x="663" y="537"/>
                    <a:pt x="738" y="542"/>
                  </a:cubicBezTo>
                  <a:cubicBezTo>
                    <a:pt x="813" y="546"/>
                    <a:pt x="838" y="579"/>
                    <a:pt x="833" y="610"/>
                  </a:cubicBezTo>
                  <a:cubicBezTo>
                    <a:pt x="827" y="642"/>
                    <a:pt x="795" y="654"/>
                    <a:pt x="772" y="642"/>
                  </a:cubicBezTo>
                  <a:cubicBezTo>
                    <a:pt x="749" y="630"/>
                    <a:pt x="739" y="603"/>
                    <a:pt x="739" y="603"/>
                  </a:cubicBezTo>
                  <a:cubicBezTo>
                    <a:pt x="727" y="639"/>
                    <a:pt x="756" y="680"/>
                    <a:pt x="802" y="676"/>
                  </a:cubicBezTo>
                  <a:cubicBezTo>
                    <a:pt x="848" y="672"/>
                    <a:pt x="864" y="634"/>
                    <a:pt x="868" y="603"/>
                  </a:cubicBezTo>
                  <a:cubicBezTo>
                    <a:pt x="872" y="572"/>
                    <a:pt x="855" y="520"/>
                    <a:pt x="762" y="495"/>
                  </a:cubicBezTo>
                  <a:cubicBezTo>
                    <a:pt x="669" y="470"/>
                    <a:pt x="667" y="447"/>
                    <a:pt x="667" y="447"/>
                  </a:cubicBezTo>
                  <a:cubicBezTo>
                    <a:pt x="667" y="447"/>
                    <a:pt x="712" y="443"/>
                    <a:pt x="750" y="405"/>
                  </a:cubicBezTo>
                  <a:cubicBezTo>
                    <a:pt x="798" y="357"/>
                    <a:pt x="787" y="298"/>
                    <a:pt x="824" y="273"/>
                  </a:cubicBezTo>
                  <a:cubicBezTo>
                    <a:pt x="861" y="248"/>
                    <a:pt x="899" y="288"/>
                    <a:pt x="882" y="315"/>
                  </a:cubicBezTo>
                  <a:cubicBezTo>
                    <a:pt x="865" y="342"/>
                    <a:pt x="828" y="329"/>
                    <a:pt x="828" y="329"/>
                  </a:cubicBezTo>
                  <a:cubicBezTo>
                    <a:pt x="846" y="353"/>
                    <a:pt x="891" y="349"/>
                    <a:pt x="906" y="322"/>
                  </a:cubicBezTo>
                  <a:cubicBezTo>
                    <a:pt x="923" y="291"/>
                    <a:pt x="899" y="260"/>
                    <a:pt x="889" y="25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7" name="Freeform 6">
            <a:extLst>
              <a:ext uri="{FF2B5EF4-FFF2-40B4-BE49-F238E27FC236}">
                <a16:creationId xmlns:a16="http://schemas.microsoft.com/office/drawing/2014/main" xmlns="" id="{45BFC8CC-4B96-4570-A475-0FC23F3920FF}"/>
              </a:ext>
            </a:extLst>
          </p:cNvPr>
          <p:cNvSpPr>
            <a:spLocks/>
          </p:cNvSpPr>
          <p:nvPr/>
        </p:nvSpPr>
        <p:spPr bwMode="auto">
          <a:xfrm>
            <a:off x="6530976" y="2287817"/>
            <a:ext cx="146050" cy="239713"/>
          </a:xfrm>
          <a:custGeom>
            <a:avLst/>
            <a:gdLst>
              <a:gd name="T0" fmla="*/ 1 w 25"/>
              <a:gd name="T1" fmla="*/ 19 h 41"/>
              <a:gd name="T2" fmla="*/ 10 w 25"/>
              <a:gd name="T3" fmla="*/ 40 h 41"/>
              <a:gd name="T4" fmla="*/ 24 w 25"/>
              <a:gd name="T5" fmla="*/ 22 h 41"/>
              <a:gd name="T6" fmla="*/ 15 w 25"/>
              <a:gd name="T7" fmla="*/ 1 h 41"/>
              <a:gd name="T8" fmla="*/ 1 w 25"/>
              <a:gd name="T9" fmla="*/ 19 h 41"/>
            </a:gdLst>
            <a:ahLst/>
            <a:cxnLst>
              <a:cxn ang="0">
                <a:pos x="T0" y="T1"/>
              </a:cxn>
              <a:cxn ang="0">
                <a:pos x="T2" y="T3"/>
              </a:cxn>
              <a:cxn ang="0">
                <a:pos x="T4" y="T5"/>
              </a:cxn>
              <a:cxn ang="0">
                <a:pos x="T6" y="T7"/>
              </a:cxn>
              <a:cxn ang="0">
                <a:pos x="T8" y="T9"/>
              </a:cxn>
            </a:cxnLst>
            <a:rect l="0" t="0" r="r" b="b"/>
            <a:pathLst>
              <a:path w="25" h="41">
                <a:moveTo>
                  <a:pt x="1" y="19"/>
                </a:moveTo>
                <a:cubicBezTo>
                  <a:pt x="0" y="30"/>
                  <a:pt x="3" y="39"/>
                  <a:pt x="10" y="40"/>
                </a:cubicBezTo>
                <a:cubicBezTo>
                  <a:pt x="16" y="41"/>
                  <a:pt x="22" y="33"/>
                  <a:pt x="24" y="22"/>
                </a:cubicBezTo>
                <a:cubicBezTo>
                  <a:pt x="25" y="11"/>
                  <a:pt x="21" y="2"/>
                  <a:pt x="15" y="1"/>
                </a:cubicBezTo>
                <a:cubicBezTo>
                  <a:pt x="9" y="0"/>
                  <a:pt x="3" y="8"/>
                  <a:pt x="1" y="19"/>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 name="Freeform 7">
            <a:extLst>
              <a:ext uri="{FF2B5EF4-FFF2-40B4-BE49-F238E27FC236}">
                <a16:creationId xmlns:a16="http://schemas.microsoft.com/office/drawing/2014/main" xmlns="" id="{B8BE1BED-07E9-428C-AEC2-B7989C735289}"/>
              </a:ext>
            </a:extLst>
          </p:cNvPr>
          <p:cNvSpPr>
            <a:spLocks/>
          </p:cNvSpPr>
          <p:nvPr/>
        </p:nvSpPr>
        <p:spPr bwMode="auto">
          <a:xfrm>
            <a:off x="5514976" y="2287817"/>
            <a:ext cx="152400" cy="239713"/>
          </a:xfrm>
          <a:custGeom>
            <a:avLst/>
            <a:gdLst>
              <a:gd name="T0" fmla="*/ 16 w 26"/>
              <a:gd name="T1" fmla="*/ 40 h 41"/>
              <a:gd name="T2" fmla="*/ 24 w 26"/>
              <a:gd name="T3" fmla="*/ 19 h 41"/>
              <a:gd name="T4" fmla="*/ 10 w 26"/>
              <a:gd name="T5" fmla="*/ 1 h 41"/>
              <a:gd name="T6" fmla="*/ 2 w 26"/>
              <a:gd name="T7" fmla="*/ 22 h 41"/>
              <a:gd name="T8" fmla="*/ 16 w 26"/>
              <a:gd name="T9" fmla="*/ 40 h 41"/>
            </a:gdLst>
            <a:ahLst/>
            <a:cxnLst>
              <a:cxn ang="0">
                <a:pos x="T0" y="T1"/>
              </a:cxn>
              <a:cxn ang="0">
                <a:pos x="T2" y="T3"/>
              </a:cxn>
              <a:cxn ang="0">
                <a:pos x="T4" y="T5"/>
              </a:cxn>
              <a:cxn ang="0">
                <a:pos x="T6" y="T7"/>
              </a:cxn>
              <a:cxn ang="0">
                <a:pos x="T8" y="T9"/>
              </a:cxn>
            </a:cxnLst>
            <a:rect l="0" t="0" r="r" b="b"/>
            <a:pathLst>
              <a:path w="26" h="41">
                <a:moveTo>
                  <a:pt x="16" y="40"/>
                </a:moveTo>
                <a:cubicBezTo>
                  <a:pt x="22" y="39"/>
                  <a:pt x="26" y="30"/>
                  <a:pt x="24" y="19"/>
                </a:cubicBezTo>
                <a:cubicBezTo>
                  <a:pt x="23" y="8"/>
                  <a:pt x="17" y="0"/>
                  <a:pt x="10" y="1"/>
                </a:cubicBezTo>
                <a:cubicBezTo>
                  <a:pt x="4" y="2"/>
                  <a:pt x="0" y="11"/>
                  <a:pt x="2" y="22"/>
                </a:cubicBezTo>
                <a:cubicBezTo>
                  <a:pt x="3" y="33"/>
                  <a:pt x="9" y="41"/>
                  <a:pt x="16" y="40"/>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 name="Oval 9">
            <a:extLst>
              <a:ext uri="{FF2B5EF4-FFF2-40B4-BE49-F238E27FC236}">
                <a16:creationId xmlns:a16="http://schemas.microsoft.com/office/drawing/2014/main" xmlns="" id="{292D8FE8-2C7E-4234-9287-6105F14B892A}"/>
              </a:ext>
            </a:extLst>
          </p:cNvPr>
          <p:cNvSpPr/>
          <p:nvPr/>
        </p:nvSpPr>
        <p:spPr>
          <a:xfrm>
            <a:off x="2780612" y="2553651"/>
            <a:ext cx="772998" cy="772998"/>
          </a:xfrm>
          <a:prstGeom prst="ellipse">
            <a:avLst/>
          </a:prstGeom>
          <a:solidFill>
            <a:schemeClr val="accent2"/>
          </a:solidFill>
          <a:ln>
            <a:solidFill>
              <a:schemeClr val="bg1"/>
            </a:solidFill>
          </a:ln>
          <a:effectLst>
            <a:outerShdw blurRad="127000" dist="635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xmlns="" id="{7902D54B-CB35-4181-89A0-DE3001E12F32}"/>
              </a:ext>
            </a:extLst>
          </p:cNvPr>
          <p:cNvSpPr/>
          <p:nvPr/>
        </p:nvSpPr>
        <p:spPr>
          <a:xfrm>
            <a:off x="3265195" y="4569338"/>
            <a:ext cx="772998" cy="772998"/>
          </a:xfrm>
          <a:prstGeom prst="ellipse">
            <a:avLst/>
          </a:prstGeom>
          <a:solidFill>
            <a:schemeClr val="accent3"/>
          </a:solidFill>
          <a:ln>
            <a:solidFill>
              <a:schemeClr val="bg1"/>
            </a:solidFill>
          </a:ln>
          <a:effectLst>
            <a:outerShdw blurRad="127000" dist="635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xmlns="" id="{888A64EB-D27C-46A3-930B-E930AF1259BF}"/>
              </a:ext>
            </a:extLst>
          </p:cNvPr>
          <p:cNvSpPr/>
          <p:nvPr/>
        </p:nvSpPr>
        <p:spPr>
          <a:xfrm>
            <a:off x="8162657" y="4701710"/>
            <a:ext cx="772998" cy="772998"/>
          </a:xfrm>
          <a:prstGeom prst="ellipse">
            <a:avLst/>
          </a:prstGeom>
          <a:solidFill>
            <a:schemeClr val="accent6"/>
          </a:solidFill>
          <a:ln>
            <a:solidFill>
              <a:schemeClr val="bg1"/>
            </a:solidFill>
          </a:ln>
          <a:effectLst>
            <a:outerShdw blurRad="127000" dist="635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xmlns="" id="{D623E99D-891F-4F95-81DA-219DC3196BCE}"/>
              </a:ext>
            </a:extLst>
          </p:cNvPr>
          <p:cNvSpPr/>
          <p:nvPr/>
        </p:nvSpPr>
        <p:spPr>
          <a:xfrm>
            <a:off x="8591753" y="2538788"/>
            <a:ext cx="772998" cy="772998"/>
          </a:xfrm>
          <a:prstGeom prst="ellipse">
            <a:avLst/>
          </a:prstGeom>
          <a:solidFill>
            <a:schemeClr val="accent1"/>
          </a:solidFill>
          <a:ln>
            <a:solidFill>
              <a:schemeClr val="bg1"/>
            </a:solidFill>
          </a:ln>
          <a:effectLst>
            <a:outerShdw blurRad="127000" dist="635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xmlns="" id="{B991EF45-457D-4D8B-A5CB-1B2BD720176E}"/>
              </a:ext>
            </a:extLst>
          </p:cNvPr>
          <p:cNvSpPr/>
          <p:nvPr/>
        </p:nvSpPr>
        <p:spPr>
          <a:xfrm>
            <a:off x="4942686" y="5418386"/>
            <a:ext cx="772998" cy="772998"/>
          </a:xfrm>
          <a:prstGeom prst="ellipse">
            <a:avLst/>
          </a:prstGeom>
          <a:solidFill>
            <a:schemeClr val="accent4"/>
          </a:solidFill>
          <a:ln>
            <a:solidFill>
              <a:schemeClr val="bg1"/>
            </a:solidFill>
          </a:ln>
          <a:effectLst>
            <a:outerShdw blurRad="127000" dist="635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xmlns="" id="{441171B5-1CC2-4776-B79E-1FCF91B0CB50}"/>
              </a:ext>
            </a:extLst>
          </p:cNvPr>
          <p:cNvSpPr/>
          <p:nvPr/>
        </p:nvSpPr>
        <p:spPr>
          <a:xfrm>
            <a:off x="6407178" y="5458738"/>
            <a:ext cx="772998" cy="772998"/>
          </a:xfrm>
          <a:prstGeom prst="ellipse">
            <a:avLst/>
          </a:prstGeom>
          <a:solidFill>
            <a:schemeClr val="accent5"/>
          </a:solidFill>
          <a:ln>
            <a:solidFill>
              <a:schemeClr val="bg1"/>
            </a:solidFill>
          </a:ln>
          <a:effectLst>
            <a:outerShdw blurRad="127000" dist="635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xmlns="" id="{5D31FA2B-C044-445F-87E5-43C05FBAEC24}"/>
              </a:ext>
            </a:extLst>
          </p:cNvPr>
          <p:cNvSpPr/>
          <p:nvPr/>
        </p:nvSpPr>
        <p:spPr>
          <a:xfrm>
            <a:off x="4742579" y="3372962"/>
            <a:ext cx="2601671" cy="615553"/>
          </a:xfrm>
          <a:prstGeom prst="rect">
            <a:avLst/>
          </a:prstGeom>
        </p:spPr>
        <p:txBody>
          <a:bodyPr wrap="square" lIns="0" tIns="0" rIns="0" bIns="0" anchor="t">
            <a:spAutoFit/>
          </a:bodyPr>
          <a:lstStyle/>
          <a:p>
            <a:pPr algn="ctr"/>
            <a:r>
              <a:rPr lang="en-IN" sz="2000" b="1" dirty="0" smtClean="0">
                <a:ea typeface="Open Sans" panose="020B0606030504020204" pitchFamily="34" charset="0"/>
                <a:cs typeface="Segoe UI Light" panose="020B0502040204020203" pitchFamily="34" charset="0"/>
              </a:rPr>
              <a:t>LC Accounting</a:t>
            </a:r>
          </a:p>
          <a:p>
            <a:pPr algn="ctr"/>
            <a:r>
              <a:rPr lang="en-IN" sz="2000" b="1" dirty="0" smtClean="0">
                <a:ea typeface="Open Sans" panose="020B0606030504020204" pitchFamily="34" charset="0"/>
                <a:cs typeface="Segoe UI Light" panose="020B0502040204020203" pitchFamily="34" charset="0"/>
              </a:rPr>
              <a:t>Study Techniques </a:t>
            </a:r>
            <a:endParaRPr lang="en-IN" sz="2000" b="1" dirty="0">
              <a:ea typeface="Open Sans" panose="020B0606030504020204"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xmlns="" id="{EA5BF56C-D7E0-467B-A9F1-FFD0CA5FE301}"/>
              </a:ext>
            </a:extLst>
          </p:cNvPr>
          <p:cNvSpPr/>
          <p:nvPr/>
        </p:nvSpPr>
        <p:spPr>
          <a:xfrm>
            <a:off x="9674897" y="2701385"/>
            <a:ext cx="2436575" cy="1477328"/>
          </a:xfrm>
          <a:prstGeom prst="rect">
            <a:avLst/>
          </a:prstGeom>
        </p:spPr>
        <p:txBody>
          <a:bodyPr wrap="square" lIns="0" tIns="0" rIns="0" bIns="0" anchor="t">
            <a:spAutoFit/>
          </a:bodyPr>
          <a:lstStyle/>
          <a:p>
            <a:r>
              <a:rPr lang="en-GB" sz="1600" dirty="0"/>
              <a:t>Don’t learn things off, understand why you are doing it. If you understand what you are doing, it is easier to do it!</a:t>
            </a:r>
          </a:p>
          <a:p>
            <a:r>
              <a:rPr lang="en-IN" sz="16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 </a:t>
            </a:r>
          </a:p>
        </p:txBody>
      </p:sp>
      <p:sp>
        <p:nvSpPr>
          <p:cNvPr id="23" name="Rectangle 22">
            <a:extLst>
              <a:ext uri="{FF2B5EF4-FFF2-40B4-BE49-F238E27FC236}">
                <a16:creationId xmlns:a16="http://schemas.microsoft.com/office/drawing/2014/main" xmlns="" id="{501D8ADC-0903-4570-9BDE-8677BB1AA993}"/>
              </a:ext>
            </a:extLst>
          </p:cNvPr>
          <p:cNvSpPr/>
          <p:nvPr/>
        </p:nvSpPr>
        <p:spPr>
          <a:xfrm>
            <a:off x="9695998" y="2312101"/>
            <a:ext cx="2436575" cy="276999"/>
          </a:xfrm>
          <a:prstGeom prst="rect">
            <a:avLst/>
          </a:prstGeom>
        </p:spPr>
        <p:txBody>
          <a:bodyPr wrap="square" lIns="0" tIns="0" rIns="0" bIns="0" anchor="b">
            <a:spAutoFit/>
          </a:bodyPr>
          <a:lstStyle/>
          <a:p>
            <a:r>
              <a:rPr lang="en-IN" b="1" dirty="0">
                <a:solidFill>
                  <a:schemeClr val="accent1"/>
                </a:solidFill>
                <a:ea typeface="Open Sans" panose="020B0606030504020204" pitchFamily="34" charset="0"/>
                <a:cs typeface="Segoe UI Light" panose="020B0502040204020203" pitchFamily="34" charset="0"/>
              </a:rPr>
              <a:t>Understanding</a:t>
            </a:r>
          </a:p>
        </p:txBody>
      </p:sp>
      <p:sp>
        <p:nvSpPr>
          <p:cNvPr id="25" name="Rectangle 24">
            <a:extLst>
              <a:ext uri="{FF2B5EF4-FFF2-40B4-BE49-F238E27FC236}">
                <a16:creationId xmlns:a16="http://schemas.microsoft.com/office/drawing/2014/main" xmlns="" id="{F81AE2E5-15B7-46F5-9CE7-7A65ECF4EF13}"/>
              </a:ext>
            </a:extLst>
          </p:cNvPr>
          <p:cNvSpPr/>
          <p:nvPr/>
        </p:nvSpPr>
        <p:spPr>
          <a:xfrm>
            <a:off x="255579" y="2593168"/>
            <a:ext cx="2364567" cy="984885"/>
          </a:xfrm>
          <a:prstGeom prst="rect">
            <a:avLst/>
          </a:prstGeom>
        </p:spPr>
        <p:txBody>
          <a:bodyPr wrap="square" lIns="0" tIns="0" rIns="0" bIns="0" anchor="t">
            <a:spAutoFit/>
          </a:bodyPr>
          <a:lstStyle/>
          <a:p>
            <a:pPr algn="r"/>
            <a:r>
              <a:rPr lang="en-GB" sz="1600" dirty="0"/>
              <a:t>Know how long you have to complete each question in the exam and keep a record of your own timings</a:t>
            </a:r>
            <a:r>
              <a:rPr lang="en-IN" sz="16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 </a:t>
            </a:r>
          </a:p>
        </p:txBody>
      </p:sp>
      <p:sp>
        <p:nvSpPr>
          <p:cNvPr id="26" name="Rectangle 25">
            <a:extLst>
              <a:ext uri="{FF2B5EF4-FFF2-40B4-BE49-F238E27FC236}">
                <a16:creationId xmlns:a16="http://schemas.microsoft.com/office/drawing/2014/main" xmlns="" id="{140D1335-E863-44E0-8D17-17B3FB251272}"/>
              </a:ext>
            </a:extLst>
          </p:cNvPr>
          <p:cNvSpPr/>
          <p:nvPr/>
        </p:nvSpPr>
        <p:spPr>
          <a:xfrm>
            <a:off x="178376" y="2194627"/>
            <a:ext cx="2364567" cy="276999"/>
          </a:xfrm>
          <a:prstGeom prst="rect">
            <a:avLst/>
          </a:prstGeom>
        </p:spPr>
        <p:txBody>
          <a:bodyPr wrap="square" lIns="0" tIns="0" rIns="0" bIns="0" anchor="b">
            <a:spAutoFit/>
          </a:bodyPr>
          <a:lstStyle/>
          <a:p>
            <a:pPr algn="r"/>
            <a:r>
              <a:rPr lang="en-IN" b="1" dirty="0">
                <a:solidFill>
                  <a:schemeClr val="accent2"/>
                </a:solidFill>
                <a:ea typeface="Open Sans" panose="020B0606030504020204" pitchFamily="34" charset="0"/>
                <a:cs typeface="Segoe UI Light" panose="020B0502040204020203" pitchFamily="34" charset="0"/>
              </a:rPr>
              <a:t>Timing</a:t>
            </a:r>
          </a:p>
        </p:txBody>
      </p:sp>
      <p:sp>
        <p:nvSpPr>
          <p:cNvPr id="29" name="Rectangle 28">
            <a:extLst>
              <a:ext uri="{FF2B5EF4-FFF2-40B4-BE49-F238E27FC236}">
                <a16:creationId xmlns:a16="http://schemas.microsoft.com/office/drawing/2014/main" xmlns="" id="{A71D00DE-839B-4AA8-A5D1-1BA1F08C8AC9}"/>
              </a:ext>
            </a:extLst>
          </p:cNvPr>
          <p:cNvSpPr/>
          <p:nvPr/>
        </p:nvSpPr>
        <p:spPr>
          <a:xfrm>
            <a:off x="9258036" y="4261966"/>
            <a:ext cx="2703182" cy="1231106"/>
          </a:xfrm>
          <a:prstGeom prst="rect">
            <a:avLst/>
          </a:prstGeom>
        </p:spPr>
        <p:txBody>
          <a:bodyPr wrap="square" lIns="0" tIns="0" rIns="0" bIns="0" anchor="t">
            <a:spAutoFit/>
          </a:bodyPr>
          <a:lstStyle/>
          <a:p>
            <a:r>
              <a:rPr lang="en-GB" sz="1600" dirty="0"/>
              <a:t>Theory – don’t forget to do it. Often knowing the theory will give you a better understanding of the accounts that you are preparing. </a:t>
            </a:r>
            <a:endParaRPr lang="en-IN" sz="16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endParaRPr>
          </a:p>
        </p:txBody>
      </p:sp>
      <p:sp>
        <p:nvSpPr>
          <p:cNvPr id="30" name="Rectangle 29">
            <a:extLst>
              <a:ext uri="{FF2B5EF4-FFF2-40B4-BE49-F238E27FC236}">
                <a16:creationId xmlns:a16="http://schemas.microsoft.com/office/drawing/2014/main" xmlns="" id="{EDF22587-41CB-4CE1-AB5A-3370EC134518}"/>
              </a:ext>
            </a:extLst>
          </p:cNvPr>
          <p:cNvSpPr/>
          <p:nvPr/>
        </p:nvSpPr>
        <p:spPr>
          <a:xfrm>
            <a:off x="9109646" y="3923410"/>
            <a:ext cx="2703182" cy="276999"/>
          </a:xfrm>
          <a:prstGeom prst="rect">
            <a:avLst/>
          </a:prstGeom>
        </p:spPr>
        <p:txBody>
          <a:bodyPr wrap="square" lIns="0" tIns="0" rIns="0" bIns="0" anchor="b">
            <a:spAutoFit/>
          </a:bodyPr>
          <a:lstStyle/>
          <a:p>
            <a:r>
              <a:rPr lang="en-IN" b="1" dirty="0">
                <a:solidFill>
                  <a:schemeClr val="accent6"/>
                </a:solidFill>
                <a:ea typeface="Open Sans" panose="020B0606030504020204" pitchFamily="34" charset="0"/>
                <a:cs typeface="Segoe UI Light" panose="020B0502040204020203" pitchFamily="34" charset="0"/>
              </a:rPr>
              <a:t>Theory</a:t>
            </a:r>
          </a:p>
        </p:txBody>
      </p:sp>
      <p:sp>
        <p:nvSpPr>
          <p:cNvPr id="32" name="Rectangle 31">
            <a:extLst>
              <a:ext uri="{FF2B5EF4-FFF2-40B4-BE49-F238E27FC236}">
                <a16:creationId xmlns:a16="http://schemas.microsoft.com/office/drawing/2014/main" xmlns="" id="{75174FA4-F537-4B1F-8AC2-5CF32728B607}"/>
              </a:ext>
            </a:extLst>
          </p:cNvPr>
          <p:cNvSpPr/>
          <p:nvPr/>
        </p:nvSpPr>
        <p:spPr>
          <a:xfrm>
            <a:off x="167488" y="4595767"/>
            <a:ext cx="2511475" cy="984885"/>
          </a:xfrm>
          <a:prstGeom prst="rect">
            <a:avLst/>
          </a:prstGeom>
        </p:spPr>
        <p:txBody>
          <a:bodyPr wrap="square" lIns="0" tIns="0" rIns="0" bIns="0" anchor="t">
            <a:spAutoFit/>
          </a:bodyPr>
          <a:lstStyle/>
          <a:p>
            <a:pPr algn="r"/>
            <a:r>
              <a:rPr lang="en-GB" sz="1600" dirty="0"/>
              <a:t>Answer past exam questions. This allows you to become familiar with the examiners terminology</a:t>
            </a:r>
            <a:r>
              <a:rPr lang="en-IN" sz="16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 </a:t>
            </a:r>
          </a:p>
        </p:txBody>
      </p:sp>
      <p:sp>
        <p:nvSpPr>
          <p:cNvPr id="33" name="Rectangle 32">
            <a:extLst>
              <a:ext uri="{FF2B5EF4-FFF2-40B4-BE49-F238E27FC236}">
                <a16:creationId xmlns:a16="http://schemas.microsoft.com/office/drawing/2014/main" xmlns="" id="{CB1411B3-E00A-44DA-BC46-BCA4F3B41ABA}"/>
              </a:ext>
            </a:extLst>
          </p:cNvPr>
          <p:cNvSpPr/>
          <p:nvPr/>
        </p:nvSpPr>
        <p:spPr>
          <a:xfrm>
            <a:off x="30300" y="4198320"/>
            <a:ext cx="2511475" cy="276999"/>
          </a:xfrm>
          <a:prstGeom prst="rect">
            <a:avLst/>
          </a:prstGeom>
        </p:spPr>
        <p:txBody>
          <a:bodyPr wrap="square" lIns="0" tIns="0" rIns="0" bIns="0" anchor="b">
            <a:spAutoFit/>
          </a:bodyPr>
          <a:lstStyle/>
          <a:p>
            <a:pPr algn="r"/>
            <a:r>
              <a:rPr lang="en-IN" b="1" dirty="0">
                <a:solidFill>
                  <a:schemeClr val="accent3"/>
                </a:solidFill>
                <a:ea typeface="Open Sans" panose="020B0606030504020204" pitchFamily="34" charset="0"/>
                <a:cs typeface="Segoe UI Light" panose="020B0502040204020203" pitchFamily="34" charset="0"/>
              </a:rPr>
              <a:t>Terminology</a:t>
            </a:r>
          </a:p>
        </p:txBody>
      </p:sp>
      <p:grpSp>
        <p:nvGrpSpPr>
          <p:cNvPr id="24" name="Group 23">
            <a:extLst>
              <a:ext uri="{FF2B5EF4-FFF2-40B4-BE49-F238E27FC236}">
                <a16:creationId xmlns:a16="http://schemas.microsoft.com/office/drawing/2014/main" xmlns="" id="{E48321DA-3BAD-4D8E-BE80-DDAD06D9F604}"/>
              </a:ext>
            </a:extLst>
          </p:cNvPr>
          <p:cNvGrpSpPr/>
          <p:nvPr/>
        </p:nvGrpSpPr>
        <p:grpSpPr>
          <a:xfrm>
            <a:off x="196429" y="5738135"/>
            <a:ext cx="4203819" cy="850985"/>
            <a:chOff x="2032959" y="5109356"/>
            <a:chExt cx="2613390" cy="850985"/>
          </a:xfrm>
        </p:grpSpPr>
        <p:sp>
          <p:nvSpPr>
            <p:cNvPr id="35" name="Rectangle 34">
              <a:extLst>
                <a:ext uri="{FF2B5EF4-FFF2-40B4-BE49-F238E27FC236}">
                  <a16:creationId xmlns:a16="http://schemas.microsoft.com/office/drawing/2014/main" xmlns="" id="{8AA90D7B-93D3-4CD4-BF7E-04B942E13235}"/>
                </a:ext>
              </a:extLst>
            </p:cNvPr>
            <p:cNvSpPr/>
            <p:nvPr/>
          </p:nvSpPr>
          <p:spPr>
            <a:xfrm>
              <a:off x="2032959" y="5467898"/>
              <a:ext cx="2613390" cy="492443"/>
            </a:xfrm>
            <a:prstGeom prst="rect">
              <a:avLst/>
            </a:prstGeom>
          </p:spPr>
          <p:txBody>
            <a:bodyPr wrap="square" lIns="0" tIns="0" rIns="0" bIns="0" anchor="t">
              <a:spAutoFit/>
            </a:bodyPr>
            <a:lstStyle/>
            <a:p>
              <a:pPr algn="r"/>
              <a:r>
                <a:rPr lang="en-IN" sz="1600" dirty="0">
                  <a:ea typeface="Open Sans" panose="020B0606030504020204" pitchFamily="34" charset="0"/>
                  <a:cs typeface="Segoe UI Light" panose="020B0502040204020203" pitchFamily="34" charset="0"/>
                </a:rPr>
                <a:t>Use checklists to keep on track for each topic. This will help identify gaps in your knowledge</a:t>
              </a:r>
              <a:r>
                <a:rPr lang="en-IN" sz="16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 </a:t>
              </a:r>
            </a:p>
          </p:txBody>
        </p:sp>
        <p:sp>
          <p:nvSpPr>
            <p:cNvPr id="36" name="Rectangle 35">
              <a:extLst>
                <a:ext uri="{FF2B5EF4-FFF2-40B4-BE49-F238E27FC236}">
                  <a16:creationId xmlns:a16="http://schemas.microsoft.com/office/drawing/2014/main" xmlns="" id="{6FB75B40-412B-41A0-B640-0AC22AB9E295}"/>
                </a:ext>
              </a:extLst>
            </p:cNvPr>
            <p:cNvSpPr/>
            <p:nvPr/>
          </p:nvSpPr>
          <p:spPr>
            <a:xfrm>
              <a:off x="2032959" y="5109356"/>
              <a:ext cx="2613389" cy="276999"/>
            </a:xfrm>
            <a:prstGeom prst="rect">
              <a:avLst/>
            </a:prstGeom>
          </p:spPr>
          <p:txBody>
            <a:bodyPr wrap="square" lIns="0" tIns="0" rIns="0" bIns="0" anchor="b">
              <a:spAutoFit/>
            </a:bodyPr>
            <a:lstStyle/>
            <a:p>
              <a:pPr algn="r"/>
              <a:r>
                <a:rPr lang="en-IN" b="1" dirty="0">
                  <a:ea typeface="Open Sans" panose="020B0606030504020204" pitchFamily="34" charset="0"/>
                  <a:cs typeface="Segoe UI Light" panose="020B0502040204020203" pitchFamily="34" charset="0"/>
                </a:rPr>
                <a:t>Checklists</a:t>
              </a:r>
            </a:p>
          </p:txBody>
        </p:sp>
      </p:grpSp>
      <p:grpSp>
        <p:nvGrpSpPr>
          <p:cNvPr id="21" name="Group 20">
            <a:extLst>
              <a:ext uri="{FF2B5EF4-FFF2-40B4-BE49-F238E27FC236}">
                <a16:creationId xmlns:a16="http://schemas.microsoft.com/office/drawing/2014/main" xmlns="" id="{C4FFB414-E820-4CF2-A452-81BA5F3D4E72}"/>
              </a:ext>
            </a:extLst>
          </p:cNvPr>
          <p:cNvGrpSpPr/>
          <p:nvPr/>
        </p:nvGrpSpPr>
        <p:grpSpPr>
          <a:xfrm>
            <a:off x="7674020" y="5714745"/>
            <a:ext cx="3822580" cy="850985"/>
            <a:chOff x="7390556" y="5093389"/>
            <a:chExt cx="2613390" cy="850985"/>
          </a:xfrm>
        </p:grpSpPr>
        <p:sp>
          <p:nvSpPr>
            <p:cNvPr id="38" name="Rectangle 37">
              <a:extLst>
                <a:ext uri="{FF2B5EF4-FFF2-40B4-BE49-F238E27FC236}">
                  <a16:creationId xmlns:a16="http://schemas.microsoft.com/office/drawing/2014/main" xmlns="" id="{45F4781B-6098-41E3-ABC7-7E149426B0A2}"/>
                </a:ext>
              </a:extLst>
            </p:cNvPr>
            <p:cNvSpPr/>
            <p:nvPr/>
          </p:nvSpPr>
          <p:spPr>
            <a:xfrm>
              <a:off x="7390556" y="5451931"/>
              <a:ext cx="2613390" cy="492443"/>
            </a:xfrm>
            <a:prstGeom prst="rect">
              <a:avLst/>
            </a:prstGeom>
          </p:spPr>
          <p:txBody>
            <a:bodyPr wrap="square" lIns="0" tIns="0" rIns="0" bIns="0" anchor="t">
              <a:spAutoFit/>
            </a:bodyPr>
            <a:lstStyle/>
            <a:p>
              <a:r>
                <a:rPr lang="en-IN" sz="1600" dirty="0">
                  <a:ea typeface="Open Sans" panose="020B0606030504020204" pitchFamily="34" charset="0"/>
                  <a:cs typeface="Segoe UI Light" panose="020B0502040204020203" pitchFamily="34" charset="0"/>
                </a:rPr>
                <a:t>Make sure to label all your workings so you pick up marks even when you go wrong.</a:t>
              </a:r>
            </a:p>
          </p:txBody>
        </p:sp>
        <p:sp>
          <p:nvSpPr>
            <p:cNvPr id="39" name="Rectangle 38">
              <a:extLst>
                <a:ext uri="{FF2B5EF4-FFF2-40B4-BE49-F238E27FC236}">
                  <a16:creationId xmlns:a16="http://schemas.microsoft.com/office/drawing/2014/main" xmlns="" id="{197AB0B5-BEF6-44A3-AED0-BC79D2B3970E}"/>
                </a:ext>
              </a:extLst>
            </p:cNvPr>
            <p:cNvSpPr/>
            <p:nvPr/>
          </p:nvSpPr>
          <p:spPr>
            <a:xfrm>
              <a:off x="7390556" y="5093389"/>
              <a:ext cx="2613390" cy="276999"/>
            </a:xfrm>
            <a:prstGeom prst="rect">
              <a:avLst/>
            </a:prstGeom>
          </p:spPr>
          <p:txBody>
            <a:bodyPr wrap="square" lIns="0" tIns="0" rIns="0" bIns="0" anchor="b">
              <a:spAutoFit/>
            </a:bodyPr>
            <a:lstStyle/>
            <a:p>
              <a:r>
                <a:rPr lang="en-IN" b="1" dirty="0">
                  <a:solidFill>
                    <a:schemeClr val="accent5"/>
                  </a:solidFill>
                  <a:ea typeface="Open Sans" panose="020B0606030504020204" pitchFamily="34" charset="0"/>
                  <a:cs typeface="Segoe UI Light" panose="020B0502040204020203" pitchFamily="34" charset="0"/>
                </a:rPr>
                <a:t>Labels</a:t>
              </a:r>
            </a:p>
          </p:txBody>
        </p:sp>
      </p:grpSp>
      <p:sp>
        <p:nvSpPr>
          <p:cNvPr id="95" name="Oval 94">
            <a:extLst>
              <a:ext uri="{FF2B5EF4-FFF2-40B4-BE49-F238E27FC236}">
                <a16:creationId xmlns:a16="http://schemas.microsoft.com/office/drawing/2014/main" xmlns="" id="{3CB39FAF-9276-419B-B256-AA9FFEE8B75E}"/>
              </a:ext>
            </a:extLst>
          </p:cNvPr>
          <p:cNvSpPr/>
          <p:nvPr/>
        </p:nvSpPr>
        <p:spPr>
          <a:xfrm>
            <a:off x="7695302" y="1135385"/>
            <a:ext cx="772998" cy="772998"/>
          </a:xfrm>
          <a:prstGeom prst="ellipse">
            <a:avLst/>
          </a:prstGeom>
          <a:solidFill>
            <a:schemeClr val="accent2"/>
          </a:solidFill>
          <a:ln>
            <a:solidFill>
              <a:schemeClr val="bg1"/>
            </a:solidFill>
          </a:ln>
          <a:effectLst>
            <a:outerShdw blurRad="127000" dist="635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8" name="Oval 97">
            <a:extLst>
              <a:ext uri="{FF2B5EF4-FFF2-40B4-BE49-F238E27FC236}">
                <a16:creationId xmlns:a16="http://schemas.microsoft.com/office/drawing/2014/main" xmlns="" id="{59D48AB2-480E-4708-A5ED-1B878914515E}"/>
              </a:ext>
            </a:extLst>
          </p:cNvPr>
          <p:cNvSpPr/>
          <p:nvPr/>
        </p:nvSpPr>
        <p:spPr>
          <a:xfrm flipH="1">
            <a:off x="3607253" y="1241329"/>
            <a:ext cx="772998" cy="772998"/>
          </a:xfrm>
          <a:prstGeom prst="ellipse">
            <a:avLst/>
          </a:prstGeom>
          <a:solidFill>
            <a:schemeClr val="accent1"/>
          </a:solidFill>
          <a:ln>
            <a:solidFill>
              <a:schemeClr val="bg1"/>
            </a:solidFill>
          </a:ln>
          <a:effectLst>
            <a:outerShdw blurRad="127000" dist="635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Rectangle 98">
            <a:extLst>
              <a:ext uri="{FF2B5EF4-FFF2-40B4-BE49-F238E27FC236}">
                <a16:creationId xmlns:a16="http://schemas.microsoft.com/office/drawing/2014/main" xmlns="" id="{EB710C2F-509D-4AD3-A45D-C7868E805FB4}"/>
              </a:ext>
            </a:extLst>
          </p:cNvPr>
          <p:cNvSpPr/>
          <p:nvPr/>
        </p:nvSpPr>
        <p:spPr>
          <a:xfrm>
            <a:off x="8591754" y="935188"/>
            <a:ext cx="3218241" cy="1231106"/>
          </a:xfrm>
          <a:prstGeom prst="rect">
            <a:avLst/>
          </a:prstGeom>
        </p:spPr>
        <p:txBody>
          <a:bodyPr wrap="square" lIns="0" tIns="0" rIns="0" bIns="0" anchor="t">
            <a:spAutoFit/>
          </a:bodyPr>
          <a:lstStyle/>
          <a:p>
            <a:r>
              <a:rPr lang="en-GB" sz="1600" dirty="0"/>
              <a:t>Familiarise yourself with the layouts and headings of the various questions and get used to using them. In many cases you will pick up marks for correct headings</a:t>
            </a:r>
            <a:endParaRPr lang="en-IN" sz="16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endParaRPr>
          </a:p>
        </p:txBody>
      </p:sp>
      <p:sp>
        <p:nvSpPr>
          <p:cNvPr id="100" name="Rectangle 99">
            <a:extLst>
              <a:ext uri="{FF2B5EF4-FFF2-40B4-BE49-F238E27FC236}">
                <a16:creationId xmlns:a16="http://schemas.microsoft.com/office/drawing/2014/main" xmlns="" id="{41EE3718-F0EE-4847-BEBE-DC590A7794AC}"/>
              </a:ext>
            </a:extLst>
          </p:cNvPr>
          <p:cNvSpPr/>
          <p:nvPr/>
        </p:nvSpPr>
        <p:spPr>
          <a:xfrm>
            <a:off x="8609819" y="563640"/>
            <a:ext cx="2436575" cy="276999"/>
          </a:xfrm>
          <a:prstGeom prst="rect">
            <a:avLst/>
          </a:prstGeom>
        </p:spPr>
        <p:txBody>
          <a:bodyPr wrap="square" lIns="0" tIns="0" rIns="0" bIns="0" anchor="b">
            <a:spAutoFit/>
          </a:bodyPr>
          <a:lstStyle/>
          <a:p>
            <a:r>
              <a:rPr lang="en-IN" b="1" dirty="0">
                <a:solidFill>
                  <a:schemeClr val="accent2"/>
                </a:solidFill>
                <a:ea typeface="Open Sans" panose="020B0606030504020204" pitchFamily="34" charset="0"/>
                <a:cs typeface="Segoe UI Light" panose="020B0502040204020203" pitchFamily="34" charset="0"/>
              </a:rPr>
              <a:t>Formats &amp; Headings</a:t>
            </a:r>
          </a:p>
        </p:txBody>
      </p:sp>
      <p:sp>
        <p:nvSpPr>
          <p:cNvPr id="101" name="Rectangle 100">
            <a:extLst>
              <a:ext uri="{FF2B5EF4-FFF2-40B4-BE49-F238E27FC236}">
                <a16:creationId xmlns:a16="http://schemas.microsoft.com/office/drawing/2014/main" xmlns="" id="{BEFCF55C-646D-44AE-B34E-46725788BEDD}"/>
              </a:ext>
            </a:extLst>
          </p:cNvPr>
          <p:cNvSpPr/>
          <p:nvPr/>
        </p:nvSpPr>
        <p:spPr>
          <a:xfrm>
            <a:off x="992907" y="1037027"/>
            <a:ext cx="2436575" cy="738664"/>
          </a:xfrm>
          <a:prstGeom prst="rect">
            <a:avLst/>
          </a:prstGeom>
        </p:spPr>
        <p:txBody>
          <a:bodyPr wrap="square" lIns="0" tIns="0" rIns="0" bIns="0" anchor="t">
            <a:spAutoFit/>
          </a:bodyPr>
          <a:lstStyle/>
          <a:p>
            <a:pPr algn="r"/>
            <a:r>
              <a:rPr lang="en-GB" sz="1600" dirty="0"/>
              <a:t>You need to make the mistakes in order to learn from </a:t>
            </a:r>
            <a:r>
              <a:rPr lang="en-GB" sz="1600"/>
              <a:t>them.</a:t>
            </a:r>
            <a:r>
              <a:rPr lang="en-IN" sz="16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 </a:t>
            </a:r>
          </a:p>
        </p:txBody>
      </p:sp>
      <p:sp>
        <p:nvSpPr>
          <p:cNvPr id="102" name="Rectangle 101">
            <a:extLst>
              <a:ext uri="{FF2B5EF4-FFF2-40B4-BE49-F238E27FC236}">
                <a16:creationId xmlns:a16="http://schemas.microsoft.com/office/drawing/2014/main" xmlns="" id="{998BBA99-D017-4289-AC4D-E1984ACF793E}"/>
              </a:ext>
            </a:extLst>
          </p:cNvPr>
          <p:cNvSpPr/>
          <p:nvPr/>
        </p:nvSpPr>
        <p:spPr>
          <a:xfrm>
            <a:off x="958951" y="684471"/>
            <a:ext cx="2436575" cy="276999"/>
          </a:xfrm>
          <a:prstGeom prst="rect">
            <a:avLst/>
          </a:prstGeom>
        </p:spPr>
        <p:txBody>
          <a:bodyPr wrap="square" lIns="0" tIns="0" rIns="0" bIns="0" anchor="b">
            <a:spAutoFit/>
          </a:bodyPr>
          <a:lstStyle/>
          <a:p>
            <a:pPr algn="r"/>
            <a:r>
              <a:rPr lang="en-IN" b="1" dirty="0">
                <a:solidFill>
                  <a:schemeClr val="accent1"/>
                </a:solidFill>
                <a:ea typeface="Open Sans" panose="020B0606030504020204" pitchFamily="34" charset="0"/>
                <a:cs typeface="Segoe UI Light" panose="020B0502040204020203" pitchFamily="34" charset="0"/>
              </a:rPr>
              <a:t>Practice</a:t>
            </a:r>
          </a:p>
        </p:txBody>
      </p:sp>
    </p:spTree>
    <p:extLst>
      <p:ext uri="{BB962C8B-B14F-4D97-AF65-F5344CB8AC3E}">
        <p14:creationId xmlns:p14="http://schemas.microsoft.com/office/powerpoint/2010/main" val="4219964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11" y="1337514"/>
            <a:ext cx="6122437" cy="1325563"/>
          </a:xfrm>
        </p:spPr>
        <p:txBody>
          <a:bodyPr>
            <a:normAutofit fontScale="90000"/>
          </a:bodyPr>
          <a:lstStyle/>
          <a:p>
            <a:pPr algn="ctr"/>
            <a:r>
              <a:rPr lang="en-GB" dirty="0" smtClean="0"/>
              <a:t>Thank You</a:t>
            </a:r>
            <a:br>
              <a:rPr lang="en-GB" dirty="0" smtClean="0"/>
            </a:br>
            <a:r>
              <a:rPr lang="en-GB" dirty="0"/>
              <a:t/>
            </a:r>
            <a:br>
              <a:rPr lang="en-GB" dirty="0"/>
            </a:br>
            <a:r>
              <a:rPr lang="en-GB" dirty="0" smtClean="0"/>
              <a:t>Questions</a:t>
            </a:r>
            <a:endParaRPr lang="en-GB" dirty="0"/>
          </a:p>
        </p:txBody>
      </p:sp>
      <p:pic>
        <p:nvPicPr>
          <p:cNvPr id="4" name="Content Placeholder 3"/>
          <p:cNvPicPr>
            <a:picLocks noGrp="1" noChangeAspect="1"/>
          </p:cNvPicPr>
          <p:nvPr>
            <p:ph idx="1"/>
          </p:nvPr>
        </p:nvPicPr>
        <p:blipFill>
          <a:blip r:embed="rId2"/>
          <a:stretch>
            <a:fillRect/>
          </a:stretch>
        </p:blipFill>
        <p:spPr>
          <a:xfrm>
            <a:off x="1417427" y="2924687"/>
            <a:ext cx="3584607" cy="3584607"/>
          </a:xfrm>
          <a:prstGeom prst="rect">
            <a:avLst/>
          </a:prstGeom>
        </p:spPr>
      </p:pic>
      <p:sp>
        <p:nvSpPr>
          <p:cNvPr id="5" name="Title 1"/>
          <p:cNvSpPr txBox="1">
            <a:spLocks/>
          </p:cNvSpPr>
          <p:nvPr/>
        </p:nvSpPr>
        <p:spPr>
          <a:xfrm>
            <a:off x="6571862" y="394348"/>
            <a:ext cx="61224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smtClean="0"/>
              <a:t>Contact</a:t>
            </a:r>
            <a:endParaRPr lang="en-GB" dirty="0"/>
          </a:p>
        </p:txBody>
      </p:sp>
      <p:pic>
        <p:nvPicPr>
          <p:cNvPr id="6" name="Picture 5"/>
          <p:cNvPicPr>
            <a:picLocks noChangeAspect="1"/>
          </p:cNvPicPr>
          <p:nvPr/>
        </p:nvPicPr>
        <p:blipFill>
          <a:blip r:embed="rId3"/>
          <a:stretch>
            <a:fillRect/>
          </a:stretch>
        </p:blipFill>
        <p:spPr>
          <a:xfrm>
            <a:off x="6801546" y="2358413"/>
            <a:ext cx="2013238" cy="924508"/>
          </a:xfrm>
          <a:prstGeom prst="rect">
            <a:avLst/>
          </a:prstGeom>
        </p:spPr>
      </p:pic>
      <p:sp>
        <p:nvSpPr>
          <p:cNvPr id="7" name="TextBox 6"/>
          <p:cNvSpPr txBox="1"/>
          <p:nvPr/>
        </p:nvSpPr>
        <p:spPr>
          <a:xfrm>
            <a:off x="9465129" y="2401467"/>
            <a:ext cx="2254015" cy="523220"/>
          </a:xfrm>
          <a:prstGeom prst="rect">
            <a:avLst/>
          </a:prstGeom>
          <a:noFill/>
        </p:spPr>
        <p:txBody>
          <a:bodyPr wrap="none" rtlCol="0">
            <a:spAutoFit/>
          </a:bodyPr>
          <a:lstStyle/>
          <a:p>
            <a:r>
              <a:rPr lang="en-GB" sz="2800" dirty="0" smtClean="0"/>
              <a:t>vl@naascbs.ie</a:t>
            </a:r>
            <a:endParaRPr lang="en-GB" sz="2800" dirty="0"/>
          </a:p>
        </p:txBody>
      </p:sp>
      <p:pic>
        <p:nvPicPr>
          <p:cNvPr id="8" name="Picture 7"/>
          <p:cNvPicPr>
            <a:picLocks noChangeAspect="1"/>
          </p:cNvPicPr>
          <p:nvPr/>
        </p:nvPicPr>
        <p:blipFill>
          <a:blip r:embed="rId4"/>
          <a:stretch>
            <a:fillRect/>
          </a:stretch>
        </p:blipFill>
        <p:spPr>
          <a:xfrm>
            <a:off x="6926550" y="4494603"/>
            <a:ext cx="1704132" cy="1704132"/>
          </a:xfrm>
          <a:prstGeom prst="rect">
            <a:avLst/>
          </a:prstGeom>
        </p:spPr>
      </p:pic>
      <p:sp>
        <p:nvSpPr>
          <p:cNvPr id="9" name="TextBox 8"/>
          <p:cNvSpPr txBox="1"/>
          <p:nvPr/>
        </p:nvSpPr>
        <p:spPr>
          <a:xfrm>
            <a:off x="8660231" y="5146614"/>
            <a:ext cx="3357598" cy="400110"/>
          </a:xfrm>
          <a:prstGeom prst="rect">
            <a:avLst/>
          </a:prstGeom>
          <a:noFill/>
        </p:spPr>
        <p:txBody>
          <a:bodyPr wrap="square" rtlCol="0">
            <a:spAutoFit/>
          </a:bodyPr>
          <a:lstStyle/>
          <a:p>
            <a:r>
              <a:rPr lang="en-GB" sz="2000" dirty="0" smtClean="0"/>
              <a:t>www.headstartaccounting.ie</a:t>
            </a:r>
            <a:endParaRPr lang="en-GB" sz="2000" dirty="0"/>
          </a:p>
        </p:txBody>
      </p:sp>
      <p:pic>
        <p:nvPicPr>
          <p:cNvPr id="10" name="Picture 9"/>
          <p:cNvPicPr>
            <a:picLocks noChangeAspect="1"/>
          </p:cNvPicPr>
          <p:nvPr/>
        </p:nvPicPr>
        <p:blipFill>
          <a:blip r:embed="rId5"/>
          <a:stretch>
            <a:fillRect/>
          </a:stretch>
        </p:blipFill>
        <p:spPr>
          <a:xfrm>
            <a:off x="7256055" y="3555464"/>
            <a:ext cx="1104219" cy="1104219"/>
          </a:xfrm>
          <a:prstGeom prst="rect">
            <a:avLst/>
          </a:prstGeom>
        </p:spPr>
      </p:pic>
      <p:sp>
        <p:nvSpPr>
          <p:cNvPr id="11" name="TextBox 10"/>
          <p:cNvSpPr txBox="1"/>
          <p:nvPr/>
        </p:nvSpPr>
        <p:spPr>
          <a:xfrm>
            <a:off x="9464500" y="3845964"/>
            <a:ext cx="1654171" cy="523220"/>
          </a:xfrm>
          <a:prstGeom prst="rect">
            <a:avLst/>
          </a:prstGeom>
          <a:noFill/>
        </p:spPr>
        <p:txBody>
          <a:bodyPr wrap="none" rtlCol="0">
            <a:spAutoFit/>
          </a:bodyPr>
          <a:lstStyle/>
          <a:p>
            <a:r>
              <a:rPr lang="en-GB" sz="2800" dirty="0" smtClean="0"/>
              <a:t>@len4van</a:t>
            </a:r>
            <a:endParaRPr lang="en-GB" sz="2800" dirty="0"/>
          </a:p>
        </p:txBody>
      </p:sp>
    </p:spTree>
    <p:extLst>
      <p:ext uri="{BB962C8B-B14F-4D97-AF65-F5344CB8AC3E}">
        <p14:creationId xmlns:p14="http://schemas.microsoft.com/office/powerpoint/2010/main" val="1045000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835"/>
            <a:ext cx="10515600" cy="885177"/>
          </a:xfrm>
        </p:spPr>
        <p:txBody>
          <a:bodyPr/>
          <a:lstStyle/>
          <a:p>
            <a:pPr algn="ctr"/>
            <a:r>
              <a:rPr lang="en-US" dirty="0" smtClean="0"/>
              <a:t>Strategies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2954836"/>
              </p:ext>
            </p:extLst>
          </p:nvPr>
        </p:nvGraphicFramePr>
        <p:xfrm>
          <a:off x="190501" y="1250302"/>
          <a:ext cx="11379458" cy="5299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2425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709739"/>
            <a:ext cx="10515600" cy="2151062"/>
          </a:xfrm>
        </p:spPr>
        <p:txBody>
          <a:bodyPr/>
          <a:lstStyle/>
          <a:p>
            <a:pPr algn="ctr"/>
            <a:r>
              <a:rPr lang="en-US" dirty="0" smtClean="0"/>
              <a:t>TY</a:t>
            </a:r>
            <a:endParaRPr lang="en-US" dirty="0"/>
          </a:p>
        </p:txBody>
      </p:sp>
      <p:sp>
        <p:nvSpPr>
          <p:cNvPr id="5" name="Text Placeholder 4"/>
          <p:cNvSpPr>
            <a:spLocks noGrp="1"/>
          </p:cNvSpPr>
          <p:nvPr>
            <p:ph type="body" idx="1"/>
          </p:nvPr>
        </p:nvSpPr>
        <p:spPr/>
        <p:txBody>
          <a:bodyPr>
            <a:normAutofit/>
          </a:bodyPr>
          <a:lstStyle/>
          <a:p>
            <a:pPr marL="342900" indent="-342900">
              <a:buFont typeface="Arial" charset="0"/>
              <a:buChar char="•"/>
            </a:pPr>
            <a:r>
              <a:rPr lang="en-US" dirty="0" smtClean="0"/>
              <a:t>Build up a foundational knowledge of accounting basics</a:t>
            </a:r>
          </a:p>
          <a:p>
            <a:pPr marL="342900" indent="-342900">
              <a:buFont typeface="Arial" charset="0"/>
              <a:buChar char="•"/>
            </a:pPr>
            <a:r>
              <a:rPr lang="en-US" dirty="0" smtClean="0"/>
              <a:t>Develop an interest in taking accounting as a LC Subject</a:t>
            </a:r>
          </a:p>
          <a:p>
            <a:pPr marL="342900" indent="-342900">
              <a:buFont typeface="Arial" charset="0"/>
              <a:buChar char="•"/>
            </a:pPr>
            <a:r>
              <a:rPr lang="en-US" dirty="0" smtClean="0"/>
              <a:t>Student friendly practical approach </a:t>
            </a:r>
            <a:endParaRPr lang="en-US" dirty="0"/>
          </a:p>
        </p:txBody>
      </p:sp>
      <p:sp>
        <p:nvSpPr>
          <p:cNvPr id="8" name="Rectangle 7"/>
          <p:cNvSpPr/>
          <p:nvPr/>
        </p:nvSpPr>
        <p:spPr>
          <a:xfrm>
            <a:off x="9298546" y="359572"/>
            <a:ext cx="2662640" cy="14821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New JC</a:t>
            </a:r>
            <a:endParaRPr lang="en-US" sz="4200" kern="1200" dirty="0"/>
          </a:p>
        </p:txBody>
      </p:sp>
      <p:grpSp>
        <p:nvGrpSpPr>
          <p:cNvPr id="9" name="Group 8"/>
          <p:cNvGrpSpPr/>
          <p:nvPr/>
        </p:nvGrpSpPr>
        <p:grpSpPr>
          <a:xfrm>
            <a:off x="9465972" y="258060"/>
            <a:ext cx="2353546" cy="1451679"/>
            <a:chOff x="0" y="361592"/>
            <a:chExt cx="3286125" cy="1971675"/>
          </a:xfrm>
        </p:grpSpPr>
        <p:sp>
          <p:nvSpPr>
            <p:cNvPr id="10" name="Rectangle 9"/>
            <p:cNvSpPr/>
            <p:nvPr/>
          </p:nvSpPr>
          <p:spPr>
            <a:xfrm>
              <a:off x="0" y="361592"/>
              <a:ext cx="3286125" cy="1971675"/>
            </a:xfrm>
            <a:prstGeom prst="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1" name="Rectangle 10"/>
            <p:cNvSpPr/>
            <p:nvPr/>
          </p:nvSpPr>
          <p:spPr>
            <a:xfrm>
              <a:off x="0" y="361592"/>
              <a:ext cx="3286125" cy="1971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New JC</a:t>
              </a:r>
              <a:endParaRPr lang="en-US" sz="4200" kern="1200" dirty="0"/>
            </a:p>
          </p:txBody>
        </p:sp>
      </p:grpSp>
    </p:spTree>
    <p:extLst>
      <p:ext uri="{BB962C8B-B14F-4D97-AF65-F5344CB8AC3E}">
        <p14:creationId xmlns:p14="http://schemas.microsoft.com/office/powerpoint/2010/main" val="1929033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01" y="1827282"/>
            <a:ext cx="2794000" cy="2794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9766" y="2032702"/>
            <a:ext cx="2794000" cy="2794000"/>
          </a:xfrm>
          <a:prstGeom prst="rect">
            <a:avLst/>
          </a:prstGeom>
        </p:spPr>
      </p:pic>
      <p:sp>
        <p:nvSpPr>
          <p:cNvPr id="7" name="Title 6"/>
          <p:cNvSpPr>
            <a:spLocks noGrp="1"/>
          </p:cNvSpPr>
          <p:nvPr>
            <p:ph type="title"/>
          </p:nvPr>
        </p:nvSpPr>
        <p:spPr/>
        <p:txBody>
          <a:bodyPr/>
          <a:lstStyle/>
          <a:p>
            <a:pPr algn="ctr"/>
            <a:r>
              <a:rPr lang="en-US" b="1" i="1" dirty="0" smtClean="0"/>
              <a:t>TY Accounting Case Study</a:t>
            </a:r>
            <a:endParaRPr lang="en-US" b="1" i="1" dirty="0"/>
          </a:p>
        </p:txBody>
      </p:sp>
      <p:pic>
        <p:nvPicPr>
          <p:cNvPr id="8" name="Picture 7"/>
          <p:cNvPicPr/>
          <p:nvPr/>
        </p:nvPicPr>
        <p:blipFill>
          <a:blip r:embed="rId4"/>
          <a:stretch>
            <a:fillRect/>
          </a:stretch>
        </p:blipFill>
        <p:spPr>
          <a:xfrm>
            <a:off x="4813811" y="4455120"/>
            <a:ext cx="1746885" cy="1731645"/>
          </a:xfrm>
          <a:prstGeom prst="rect">
            <a:avLst/>
          </a:prstGeom>
        </p:spPr>
      </p:pic>
      <p:pic>
        <p:nvPicPr>
          <p:cNvPr id="9" name="Picture 8" descr="C:\Users\vl\Downloads\TY 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823" y="4635347"/>
            <a:ext cx="1665027" cy="1751388"/>
          </a:xfrm>
          <a:prstGeom prst="rect">
            <a:avLst/>
          </a:prstGeom>
          <a:noFill/>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0997" y="2128045"/>
            <a:ext cx="2192473" cy="219247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1626" y="1886457"/>
            <a:ext cx="2734825" cy="2734825"/>
          </a:xfrm>
          <a:prstGeom prst="rect">
            <a:avLst/>
          </a:prstGeom>
        </p:spPr>
      </p:pic>
      <p:sp>
        <p:nvSpPr>
          <p:cNvPr id="3" name="Oval 2"/>
          <p:cNvSpPr/>
          <p:nvPr/>
        </p:nvSpPr>
        <p:spPr>
          <a:xfrm>
            <a:off x="10271654" y="423663"/>
            <a:ext cx="1671080" cy="1117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Budgeting</a:t>
            </a:r>
            <a:endParaRPr lang="en-US"/>
          </a:p>
        </p:txBody>
      </p:sp>
      <p:sp>
        <p:nvSpPr>
          <p:cNvPr id="14" name="Oval 13"/>
          <p:cNvSpPr/>
          <p:nvPr/>
        </p:nvSpPr>
        <p:spPr>
          <a:xfrm>
            <a:off x="10318364" y="1268694"/>
            <a:ext cx="1671080" cy="1117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Account Types</a:t>
            </a:r>
            <a:endParaRPr lang="en-US" dirty="0"/>
          </a:p>
        </p:txBody>
      </p:sp>
      <p:sp>
        <p:nvSpPr>
          <p:cNvPr id="15" name="Oval 14"/>
          <p:cNvSpPr/>
          <p:nvPr/>
        </p:nvSpPr>
        <p:spPr>
          <a:xfrm>
            <a:off x="10351294" y="3185352"/>
            <a:ext cx="1671080" cy="1117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Double Entry</a:t>
            </a:r>
            <a:endParaRPr lang="en-US" dirty="0"/>
          </a:p>
        </p:txBody>
      </p:sp>
      <p:sp>
        <p:nvSpPr>
          <p:cNvPr id="16" name="Oval 15"/>
          <p:cNvSpPr/>
          <p:nvPr/>
        </p:nvSpPr>
        <p:spPr>
          <a:xfrm>
            <a:off x="10365074" y="2238121"/>
            <a:ext cx="1671080" cy="1117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Record Keeping</a:t>
            </a:r>
            <a:endParaRPr lang="en-US" dirty="0"/>
          </a:p>
        </p:txBody>
      </p:sp>
      <p:sp>
        <p:nvSpPr>
          <p:cNvPr id="17" name="Oval 16"/>
          <p:cNvSpPr/>
          <p:nvPr/>
        </p:nvSpPr>
        <p:spPr>
          <a:xfrm>
            <a:off x="10389215" y="4203768"/>
            <a:ext cx="1671080" cy="1117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Final Accounts</a:t>
            </a:r>
            <a:endParaRPr lang="en-US" dirty="0"/>
          </a:p>
        </p:txBody>
      </p:sp>
      <p:sp>
        <p:nvSpPr>
          <p:cNvPr id="18" name="Oval 17"/>
          <p:cNvSpPr/>
          <p:nvPr/>
        </p:nvSpPr>
        <p:spPr>
          <a:xfrm>
            <a:off x="10306491" y="5150999"/>
            <a:ext cx="1729663" cy="1117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Ratio</a:t>
            </a:r>
          </a:p>
          <a:p>
            <a:pPr algn="ctr"/>
            <a:r>
              <a:rPr lang="en-US" dirty="0" smtClean="0"/>
              <a:t>Analysis</a:t>
            </a:r>
            <a:endParaRPr lang="en-US" dirty="0"/>
          </a:p>
        </p:txBody>
      </p:sp>
      <p:sp>
        <p:nvSpPr>
          <p:cNvPr id="2" name="TextBox 1"/>
          <p:cNvSpPr txBox="1"/>
          <p:nvPr/>
        </p:nvSpPr>
        <p:spPr>
          <a:xfrm>
            <a:off x="184701" y="6424057"/>
            <a:ext cx="2874954" cy="369332"/>
          </a:xfrm>
          <a:prstGeom prst="rect">
            <a:avLst/>
          </a:prstGeom>
          <a:noFill/>
        </p:spPr>
        <p:txBody>
          <a:bodyPr wrap="none" rtlCol="0">
            <a:spAutoFit/>
          </a:bodyPr>
          <a:lstStyle/>
          <a:p>
            <a:r>
              <a:rPr lang="en-GB" dirty="0" smtClean="0"/>
              <a:t>www.headstartaccounting.ie</a:t>
            </a:r>
            <a:endParaRPr lang="en-GB" dirty="0"/>
          </a:p>
        </p:txBody>
      </p:sp>
    </p:spTree>
    <p:extLst>
      <p:ext uri="{BB962C8B-B14F-4D97-AF65-F5344CB8AC3E}">
        <p14:creationId xmlns:p14="http://schemas.microsoft.com/office/powerpoint/2010/main" val="762407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Curriculum</a:t>
            </a:r>
            <a:endParaRPr lang="en-US" dirty="0"/>
          </a:p>
        </p:txBody>
      </p:sp>
      <p:grpSp>
        <p:nvGrpSpPr>
          <p:cNvPr id="5" name="Group 4"/>
          <p:cNvGrpSpPr/>
          <p:nvPr/>
        </p:nvGrpSpPr>
        <p:grpSpPr>
          <a:xfrm>
            <a:off x="9504609" y="367517"/>
            <a:ext cx="2417941" cy="1512799"/>
            <a:chOff x="0" y="361592"/>
            <a:chExt cx="3286125" cy="1971675"/>
          </a:xfrm>
        </p:grpSpPr>
        <p:sp>
          <p:nvSpPr>
            <p:cNvPr id="6" name="Rectangle 5"/>
            <p:cNvSpPr/>
            <p:nvPr/>
          </p:nvSpPr>
          <p:spPr>
            <a:xfrm>
              <a:off x="0" y="361592"/>
              <a:ext cx="3286125" cy="1971675"/>
            </a:xfrm>
            <a:prstGeom prst="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Rectangle 6"/>
            <p:cNvSpPr/>
            <p:nvPr/>
          </p:nvSpPr>
          <p:spPr>
            <a:xfrm>
              <a:off x="0" y="361592"/>
              <a:ext cx="3286125" cy="1971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New JC</a:t>
              </a:r>
              <a:endParaRPr lang="en-US" sz="4200" kern="1200" dirty="0"/>
            </a:p>
          </p:txBody>
        </p:sp>
      </p:grpSp>
    </p:spTree>
    <p:extLst>
      <p:ext uri="{BB962C8B-B14F-4D97-AF65-F5344CB8AC3E}">
        <p14:creationId xmlns:p14="http://schemas.microsoft.com/office/powerpoint/2010/main" val="1914148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Curriculum Sequence</a:t>
            </a:r>
            <a:br>
              <a:rPr lang="en-US" dirty="0" smtClean="0"/>
            </a:br>
            <a:r>
              <a:rPr lang="en-US" dirty="0" smtClean="0"/>
              <a:t>5</a:t>
            </a:r>
            <a:r>
              <a:rPr lang="en-US" baseline="30000" dirty="0" smtClean="0"/>
              <a:t>th</a:t>
            </a:r>
            <a:r>
              <a:rPr lang="en-US" dirty="0" smtClean="0"/>
              <a:t> Year</a:t>
            </a:r>
            <a:endParaRPr lang="en-US" dirty="0"/>
          </a:p>
        </p:txBody>
      </p:sp>
      <p:graphicFrame>
        <p:nvGraphicFramePr>
          <p:cNvPr id="5" name="Diagram 4"/>
          <p:cNvGraphicFramePr/>
          <p:nvPr>
            <p:extLst>
              <p:ext uri="{D42A27DB-BD31-4B8C-83A1-F6EECF244321}">
                <p14:modId xmlns:p14="http://schemas.microsoft.com/office/powerpoint/2010/main" val="3369010623"/>
              </p:ext>
            </p:extLst>
          </p:nvPr>
        </p:nvGraphicFramePr>
        <p:xfrm>
          <a:off x="838199" y="989044"/>
          <a:ext cx="10791423" cy="5179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193467" y="5061397"/>
            <a:ext cx="5598777" cy="369332"/>
          </a:xfrm>
          <a:prstGeom prst="rect">
            <a:avLst/>
          </a:prstGeom>
          <a:noFill/>
        </p:spPr>
        <p:txBody>
          <a:bodyPr wrap="none" rtlCol="0">
            <a:spAutoFit/>
          </a:bodyPr>
          <a:lstStyle/>
          <a:p>
            <a:r>
              <a:rPr lang="en-US" dirty="0" smtClean="0"/>
              <a:t>Gradually build on the knowledge from the previous topic</a:t>
            </a:r>
            <a:endParaRPr lang="en-US" dirty="0"/>
          </a:p>
        </p:txBody>
      </p:sp>
      <p:sp>
        <p:nvSpPr>
          <p:cNvPr id="7" name="Right Arrow 6"/>
          <p:cNvSpPr/>
          <p:nvPr/>
        </p:nvSpPr>
        <p:spPr>
          <a:xfrm>
            <a:off x="1957589" y="5634505"/>
            <a:ext cx="9221273" cy="106894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Mixed Ability Students</a:t>
            </a:r>
            <a:endParaRPr lang="en-US" dirty="0"/>
          </a:p>
        </p:txBody>
      </p:sp>
    </p:spTree>
    <p:extLst>
      <p:ext uri="{BB962C8B-B14F-4D97-AF65-F5344CB8AC3E}">
        <p14:creationId xmlns:p14="http://schemas.microsoft.com/office/powerpoint/2010/main" val="1742872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221210"/>
            <a:ext cx="9144000" cy="2387600"/>
          </a:xfrm>
        </p:spPr>
        <p:txBody>
          <a:bodyPr/>
          <a:lstStyle/>
          <a:p>
            <a:r>
              <a:rPr lang="en-US" dirty="0" smtClean="0"/>
              <a:t>Differentiation Tools</a:t>
            </a:r>
            <a:endParaRPr lang="en-US" dirty="0"/>
          </a:p>
        </p:txBody>
      </p:sp>
      <p:grpSp>
        <p:nvGrpSpPr>
          <p:cNvPr id="5" name="Group 4"/>
          <p:cNvGrpSpPr/>
          <p:nvPr/>
        </p:nvGrpSpPr>
        <p:grpSpPr>
          <a:xfrm>
            <a:off x="9300543" y="365963"/>
            <a:ext cx="2533851" cy="1641587"/>
            <a:chOff x="7229475" y="361592"/>
            <a:chExt cx="3286125" cy="1971675"/>
          </a:xfrm>
        </p:grpSpPr>
        <p:sp>
          <p:nvSpPr>
            <p:cNvPr id="6" name="Rectangle 5"/>
            <p:cNvSpPr/>
            <p:nvPr/>
          </p:nvSpPr>
          <p:spPr>
            <a:xfrm>
              <a:off x="7229475" y="361592"/>
              <a:ext cx="3286125" cy="1971675"/>
            </a:xfrm>
            <a:prstGeom prst="rect">
              <a:avLst/>
            </a:prstGeom>
          </p:spPr>
          <p:style>
            <a:lnRef idx="0">
              <a:schemeClr val="lt1">
                <a:hueOff val="0"/>
                <a:satOff val="0"/>
                <a:lumOff val="0"/>
                <a:alphaOff val="0"/>
              </a:schemeClr>
            </a:lnRef>
            <a:fillRef idx="3">
              <a:schemeClr val="accent3">
                <a:hueOff val="2710599"/>
                <a:satOff val="100000"/>
                <a:lumOff val="-14706"/>
                <a:alphaOff val="0"/>
              </a:schemeClr>
            </a:fillRef>
            <a:effectRef idx="2">
              <a:schemeClr val="accent3">
                <a:hueOff val="2710599"/>
                <a:satOff val="100000"/>
                <a:lumOff val="-14706"/>
                <a:alphaOff val="0"/>
              </a:schemeClr>
            </a:effectRef>
            <a:fontRef idx="minor">
              <a:schemeClr val="lt1"/>
            </a:fontRef>
          </p:style>
        </p:sp>
        <p:sp>
          <p:nvSpPr>
            <p:cNvPr id="7" name="Rectangle 6"/>
            <p:cNvSpPr/>
            <p:nvPr/>
          </p:nvSpPr>
          <p:spPr>
            <a:xfrm>
              <a:off x="7229475" y="361592"/>
              <a:ext cx="3286125" cy="1971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err="1" smtClean="0"/>
                <a:t>Covid</a:t>
              </a:r>
              <a:r>
                <a:rPr lang="en-US" sz="4200" kern="1200" dirty="0" smtClean="0"/>
                <a:t> Apathy</a:t>
              </a:r>
              <a:endParaRPr lang="en-US" sz="4200" kern="1200" dirty="0"/>
            </a:p>
          </p:txBody>
        </p:sp>
      </p:grpSp>
      <p:grpSp>
        <p:nvGrpSpPr>
          <p:cNvPr id="8" name="Group 7"/>
          <p:cNvGrpSpPr/>
          <p:nvPr/>
        </p:nvGrpSpPr>
        <p:grpSpPr>
          <a:xfrm>
            <a:off x="272453" y="179351"/>
            <a:ext cx="2417941" cy="1512799"/>
            <a:chOff x="0" y="361592"/>
            <a:chExt cx="3286125" cy="1971675"/>
          </a:xfrm>
        </p:grpSpPr>
        <p:sp>
          <p:nvSpPr>
            <p:cNvPr id="9" name="Rectangle 8"/>
            <p:cNvSpPr/>
            <p:nvPr/>
          </p:nvSpPr>
          <p:spPr>
            <a:xfrm>
              <a:off x="0" y="361592"/>
              <a:ext cx="3286125" cy="1971675"/>
            </a:xfrm>
            <a:prstGeom prst="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0" name="Rectangle 9"/>
            <p:cNvSpPr/>
            <p:nvPr/>
          </p:nvSpPr>
          <p:spPr>
            <a:xfrm>
              <a:off x="0" y="361592"/>
              <a:ext cx="3286125" cy="1971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New JC</a:t>
              </a:r>
              <a:endParaRPr lang="en-US" sz="4200" kern="1200" dirty="0"/>
            </a:p>
          </p:txBody>
        </p:sp>
      </p:grpSp>
      <p:sp>
        <p:nvSpPr>
          <p:cNvPr id="11" name="Right Arrow 10"/>
          <p:cNvSpPr/>
          <p:nvPr/>
        </p:nvSpPr>
        <p:spPr>
          <a:xfrm>
            <a:off x="1524000" y="4875428"/>
            <a:ext cx="9221273" cy="106894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Mixed Ability Students</a:t>
            </a:r>
            <a:endParaRPr lang="en-US" dirty="0"/>
          </a:p>
        </p:txBody>
      </p:sp>
    </p:spTree>
    <p:extLst>
      <p:ext uri="{BB962C8B-B14F-4D97-AF65-F5344CB8AC3E}">
        <p14:creationId xmlns:p14="http://schemas.microsoft.com/office/powerpoint/2010/main" val="111773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Differentiation Tools</a:t>
            </a:r>
            <a:endParaRPr lang="en-US" dirty="0"/>
          </a:p>
        </p:txBody>
      </p:sp>
      <p:sp>
        <p:nvSpPr>
          <p:cNvPr id="4" name="Subtitle 3"/>
          <p:cNvSpPr>
            <a:spLocks noGrp="1"/>
          </p:cNvSpPr>
          <p:nvPr>
            <p:ph type="subTitle" idx="1"/>
          </p:nvPr>
        </p:nvSpPr>
        <p:spPr/>
        <p:txBody>
          <a:bodyPr/>
          <a:lstStyle/>
          <a:p>
            <a:r>
              <a:rPr lang="en-US" dirty="0" smtClean="0"/>
              <a:t>Process Summaries</a:t>
            </a:r>
            <a:endParaRPr lang="en-US" dirty="0"/>
          </a:p>
        </p:txBody>
      </p:sp>
    </p:spTree>
    <p:extLst>
      <p:ext uri="{BB962C8B-B14F-4D97-AF65-F5344CB8AC3E}">
        <p14:creationId xmlns:p14="http://schemas.microsoft.com/office/powerpoint/2010/main" val="1831438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2749</TotalTime>
  <Words>1101</Words>
  <Application>Microsoft Macintosh PowerPoint</Application>
  <PresentationFormat>Widescreen</PresentationFormat>
  <Paragraphs>242</Paragraphs>
  <Slides>26</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Calibri</vt:lpstr>
      <vt:lpstr>Calibri Light</vt:lpstr>
      <vt:lpstr>Mangal</vt:lpstr>
      <vt:lpstr>Open Sans</vt:lpstr>
      <vt:lpstr>Segoe UI Light</vt:lpstr>
      <vt:lpstr>Arial</vt:lpstr>
      <vt:lpstr>Office Theme</vt:lpstr>
      <vt:lpstr>LC Accounting </vt:lpstr>
      <vt:lpstr>Current Landscape</vt:lpstr>
      <vt:lpstr>Strategies </vt:lpstr>
      <vt:lpstr>TY</vt:lpstr>
      <vt:lpstr>TY Accounting Case Study</vt:lpstr>
      <vt:lpstr>Curriculum</vt:lpstr>
      <vt:lpstr>Curriculum Sequence 5th Year</vt:lpstr>
      <vt:lpstr>Differentiation Tools</vt:lpstr>
      <vt:lpstr>Differentiation Tools</vt:lpstr>
      <vt:lpstr>PowerPoint Presentation</vt:lpstr>
      <vt:lpstr>Differentiation Tools</vt:lpstr>
      <vt:lpstr>PowerPoint Presentation</vt:lpstr>
      <vt:lpstr>Differentiation Tools</vt:lpstr>
      <vt:lpstr>Online Quizzes</vt:lpstr>
      <vt:lpstr>Pub Style Quizzes</vt:lpstr>
      <vt:lpstr>Differentiation Tools</vt:lpstr>
      <vt:lpstr>Club Accounts</vt:lpstr>
      <vt:lpstr>Differentiation Tools</vt:lpstr>
      <vt:lpstr>Question Wall</vt:lpstr>
      <vt:lpstr>Teaching Environment</vt:lpstr>
      <vt:lpstr>Online: Google Classroom</vt:lpstr>
      <vt:lpstr>Teaching Environment</vt:lpstr>
      <vt:lpstr>In the Classroom </vt:lpstr>
      <vt:lpstr>Student Feedback</vt:lpstr>
      <vt:lpstr>PowerPoint Presentation</vt:lpstr>
      <vt:lpstr>Thank You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 Accounting</dc:title>
  <dc:creator>vanessa lennon</dc:creator>
  <cp:lastModifiedBy>vanessa lennon</cp:lastModifiedBy>
  <cp:revision>22</cp:revision>
  <dcterms:created xsi:type="dcterms:W3CDTF">2022-03-20T11:06:19Z</dcterms:created>
  <dcterms:modified xsi:type="dcterms:W3CDTF">2022-03-29T18:51:46Z</dcterms:modified>
</cp:coreProperties>
</file>