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CC7F3"/>
    <a:srgbClr val="E27D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8"/>
    <p:restoredTop sz="94646"/>
  </p:normalViewPr>
  <p:slideViewPr>
    <p:cSldViewPr snapToGrid="0" snapToObjects="1">
      <p:cViewPr varScale="1">
        <p:scale>
          <a:sx n="99" d="100"/>
          <a:sy n="99" d="100"/>
        </p:scale>
        <p:origin x="52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4" Type="http://schemas.openxmlformats.org/officeDocument/2006/relationships/viewProps" Target="viewProps.xml"/><Relationship Id="rId5" Type="http://schemas.openxmlformats.org/officeDocument/2006/relationships/theme" Target="theme/theme1.xml"/><Relationship Id="rId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IE"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IE" smtClean="0"/>
              <a:t>Click to edit Master subtitle style</a:t>
            </a:r>
            <a:endParaRPr lang="en-US"/>
          </a:p>
        </p:txBody>
      </p:sp>
      <p:sp>
        <p:nvSpPr>
          <p:cNvPr id="4" name="Date Placeholder 3"/>
          <p:cNvSpPr>
            <a:spLocks noGrp="1"/>
          </p:cNvSpPr>
          <p:nvPr>
            <p:ph type="dt" sz="half" idx="10"/>
          </p:nvPr>
        </p:nvSpPr>
        <p:spPr/>
        <p:txBody>
          <a:bodyPr/>
          <a:lstStyle/>
          <a:p>
            <a:fld id="{E5F6EF41-CB4E-E640-AD4F-D16F39EC3818}" type="datetimeFigureOut">
              <a:rPr lang="en-US" smtClean="0"/>
              <a:t>1/3/21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BCD51C-BE23-394F-9799-BBBB61177AC8}" type="slidenum">
              <a:rPr lang="en-US" smtClean="0"/>
              <a:t>‹#›</a:t>
            </a:fld>
            <a:endParaRPr lang="en-US"/>
          </a:p>
        </p:txBody>
      </p:sp>
    </p:spTree>
    <p:extLst>
      <p:ext uri="{BB962C8B-B14F-4D97-AF65-F5344CB8AC3E}">
        <p14:creationId xmlns:p14="http://schemas.microsoft.com/office/powerpoint/2010/main" val="932839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IE" smtClean="0"/>
              <a:t>Click to edit Master text styles</a:t>
            </a:r>
          </a:p>
          <a:p>
            <a:pPr lvl="1"/>
            <a:r>
              <a:rPr lang="en-IE" smtClean="0"/>
              <a:t>Second level</a:t>
            </a:r>
          </a:p>
          <a:p>
            <a:pPr lvl="2"/>
            <a:r>
              <a:rPr lang="en-IE" smtClean="0"/>
              <a:t>Third level</a:t>
            </a:r>
          </a:p>
          <a:p>
            <a:pPr lvl="3"/>
            <a:r>
              <a:rPr lang="en-IE" smtClean="0"/>
              <a:t>Fourth level</a:t>
            </a:r>
          </a:p>
          <a:p>
            <a:pPr lvl="4"/>
            <a:r>
              <a:rPr lang="en-IE" smtClean="0"/>
              <a:t>Fifth level</a:t>
            </a:r>
            <a:endParaRPr lang="en-US"/>
          </a:p>
        </p:txBody>
      </p:sp>
      <p:sp>
        <p:nvSpPr>
          <p:cNvPr id="4" name="Date Placeholder 3"/>
          <p:cNvSpPr>
            <a:spLocks noGrp="1"/>
          </p:cNvSpPr>
          <p:nvPr>
            <p:ph type="dt" sz="half" idx="10"/>
          </p:nvPr>
        </p:nvSpPr>
        <p:spPr/>
        <p:txBody>
          <a:bodyPr/>
          <a:lstStyle/>
          <a:p>
            <a:fld id="{E5F6EF41-CB4E-E640-AD4F-D16F39EC3818}" type="datetimeFigureOut">
              <a:rPr lang="en-US" smtClean="0"/>
              <a:t>1/3/21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BCD51C-BE23-394F-9799-BBBB61177AC8}" type="slidenum">
              <a:rPr lang="en-US" smtClean="0"/>
              <a:t>‹#›</a:t>
            </a:fld>
            <a:endParaRPr lang="en-US"/>
          </a:p>
        </p:txBody>
      </p:sp>
    </p:spTree>
    <p:extLst>
      <p:ext uri="{BB962C8B-B14F-4D97-AF65-F5344CB8AC3E}">
        <p14:creationId xmlns:p14="http://schemas.microsoft.com/office/powerpoint/2010/main" val="17288834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IE"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IE" smtClean="0"/>
              <a:t>Click to edit Master text styles</a:t>
            </a:r>
          </a:p>
          <a:p>
            <a:pPr lvl="1"/>
            <a:r>
              <a:rPr lang="en-IE" smtClean="0"/>
              <a:t>Second level</a:t>
            </a:r>
          </a:p>
          <a:p>
            <a:pPr lvl="2"/>
            <a:r>
              <a:rPr lang="en-IE" smtClean="0"/>
              <a:t>Third level</a:t>
            </a:r>
          </a:p>
          <a:p>
            <a:pPr lvl="3"/>
            <a:r>
              <a:rPr lang="en-IE" smtClean="0"/>
              <a:t>Fourth level</a:t>
            </a:r>
          </a:p>
          <a:p>
            <a:pPr lvl="4"/>
            <a:r>
              <a:rPr lang="en-IE" smtClean="0"/>
              <a:t>Fifth level</a:t>
            </a:r>
            <a:endParaRPr lang="en-US"/>
          </a:p>
        </p:txBody>
      </p:sp>
      <p:sp>
        <p:nvSpPr>
          <p:cNvPr id="4" name="Date Placeholder 3"/>
          <p:cNvSpPr>
            <a:spLocks noGrp="1"/>
          </p:cNvSpPr>
          <p:nvPr>
            <p:ph type="dt" sz="half" idx="10"/>
          </p:nvPr>
        </p:nvSpPr>
        <p:spPr/>
        <p:txBody>
          <a:bodyPr/>
          <a:lstStyle/>
          <a:p>
            <a:fld id="{E5F6EF41-CB4E-E640-AD4F-D16F39EC3818}" type="datetimeFigureOut">
              <a:rPr lang="en-US" smtClean="0"/>
              <a:t>1/3/21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BCD51C-BE23-394F-9799-BBBB61177AC8}" type="slidenum">
              <a:rPr lang="en-US" smtClean="0"/>
              <a:t>‹#›</a:t>
            </a:fld>
            <a:endParaRPr lang="en-US"/>
          </a:p>
        </p:txBody>
      </p:sp>
    </p:spTree>
    <p:extLst>
      <p:ext uri="{BB962C8B-B14F-4D97-AF65-F5344CB8AC3E}">
        <p14:creationId xmlns:p14="http://schemas.microsoft.com/office/powerpoint/2010/main" val="18896271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mtClean="0"/>
              <a:t>Click to edit Master title style</a:t>
            </a:r>
            <a:endParaRPr lang="en-US"/>
          </a:p>
        </p:txBody>
      </p:sp>
      <p:sp>
        <p:nvSpPr>
          <p:cNvPr id="3" name="Content Placeholder 2"/>
          <p:cNvSpPr>
            <a:spLocks noGrp="1"/>
          </p:cNvSpPr>
          <p:nvPr>
            <p:ph idx="1"/>
          </p:nvPr>
        </p:nvSpPr>
        <p:spPr/>
        <p:txBody>
          <a:bodyPr/>
          <a:lstStyle/>
          <a:p>
            <a:pPr lvl="0"/>
            <a:r>
              <a:rPr lang="en-IE" smtClean="0"/>
              <a:t>Click to edit Master text styles</a:t>
            </a:r>
          </a:p>
          <a:p>
            <a:pPr lvl="1"/>
            <a:r>
              <a:rPr lang="en-IE" smtClean="0"/>
              <a:t>Second level</a:t>
            </a:r>
          </a:p>
          <a:p>
            <a:pPr lvl="2"/>
            <a:r>
              <a:rPr lang="en-IE" smtClean="0"/>
              <a:t>Third level</a:t>
            </a:r>
          </a:p>
          <a:p>
            <a:pPr lvl="3"/>
            <a:r>
              <a:rPr lang="en-IE" smtClean="0"/>
              <a:t>Fourth level</a:t>
            </a:r>
          </a:p>
          <a:p>
            <a:pPr lvl="4"/>
            <a:r>
              <a:rPr lang="en-IE" smtClean="0"/>
              <a:t>Fifth level</a:t>
            </a:r>
            <a:endParaRPr lang="en-US"/>
          </a:p>
        </p:txBody>
      </p:sp>
      <p:sp>
        <p:nvSpPr>
          <p:cNvPr id="4" name="Date Placeholder 3"/>
          <p:cNvSpPr>
            <a:spLocks noGrp="1"/>
          </p:cNvSpPr>
          <p:nvPr>
            <p:ph type="dt" sz="half" idx="10"/>
          </p:nvPr>
        </p:nvSpPr>
        <p:spPr/>
        <p:txBody>
          <a:bodyPr/>
          <a:lstStyle/>
          <a:p>
            <a:fld id="{E5F6EF41-CB4E-E640-AD4F-D16F39EC3818}" type="datetimeFigureOut">
              <a:rPr lang="en-US" smtClean="0"/>
              <a:t>1/3/21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BCD51C-BE23-394F-9799-BBBB61177AC8}" type="slidenum">
              <a:rPr lang="en-US" smtClean="0"/>
              <a:t>‹#›</a:t>
            </a:fld>
            <a:endParaRPr lang="en-US"/>
          </a:p>
        </p:txBody>
      </p:sp>
    </p:spTree>
    <p:extLst>
      <p:ext uri="{BB962C8B-B14F-4D97-AF65-F5344CB8AC3E}">
        <p14:creationId xmlns:p14="http://schemas.microsoft.com/office/powerpoint/2010/main" val="64428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IE"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IE" smtClean="0"/>
              <a:t>Click to edit Master text styles</a:t>
            </a:r>
          </a:p>
        </p:txBody>
      </p:sp>
      <p:sp>
        <p:nvSpPr>
          <p:cNvPr id="4" name="Date Placeholder 3"/>
          <p:cNvSpPr>
            <a:spLocks noGrp="1"/>
          </p:cNvSpPr>
          <p:nvPr>
            <p:ph type="dt" sz="half" idx="10"/>
          </p:nvPr>
        </p:nvSpPr>
        <p:spPr/>
        <p:txBody>
          <a:bodyPr/>
          <a:lstStyle/>
          <a:p>
            <a:fld id="{E5F6EF41-CB4E-E640-AD4F-D16F39EC3818}" type="datetimeFigureOut">
              <a:rPr lang="en-US" smtClean="0"/>
              <a:t>1/3/21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BCD51C-BE23-394F-9799-BBBB61177AC8}" type="slidenum">
              <a:rPr lang="en-US" smtClean="0"/>
              <a:t>‹#›</a:t>
            </a:fld>
            <a:endParaRPr lang="en-US"/>
          </a:p>
        </p:txBody>
      </p:sp>
    </p:spTree>
    <p:extLst>
      <p:ext uri="{BB962C8B-B14F-4D97-AF65-F5344CB8AC3E}">
        <p14:creationId xmlns:p14="http://schemas.microsoft.com/office/powerpoint/2010/main" val="518125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IE" smtClean="0"/>
              <a:t>Click to edit Master text styles</a:t>
            </a:r>
          </a:p>
          <a:p>
            <a:pPr lvl="1"/>
            <a:r>
              <a:rPr lang="en-IE" smtClean="0"/>
              <a:t>Second level</a:t>
            </a:r>
          </a:p>
          <a:p>
            <a:pPr lvl="2"/>
            <a:r>
              <a:rPr lang="en-IE" smtClean="0"/>
              <a:t>Third level</a:t>
            </a:r>
          </a:p>
          <a:p>
            <a:pPr lvl="3"/>
            <a:r>
              <a:rPr lang="en-IE" smtClean="0"/>
              <a:t>Fourth level</a:t>
            </a:r>
          </a:p>
          <a:p>
            <a:pPr lvl="4"/>
            <a:r>
              <a:rPr lang="en-IE"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IE" smtClean="0"/>
              <a:t>Click to edit Master text styles</a:t>
            </a:r>
          </a:p>
          <a:p>
            <a:pPr lvl="1"/>
            <a:r>
              <a:rPr lang="en-IE" smtClean="0"/>
              <a:t>Second level</a:t>
            </a:r>
          </a:p>
          <a:p>
            <a:pPr lvl="2"/>
            <a:r>
              <a:rPr lang="en-IE" smtClean="0"/>
              <a:t>Third level</a:t>
            </a:r>
          </a:p>
          <a:p>
            <a:pPr lvl="3"/>
            <a:r>
              <a:rPr lang="en-IE" smtClean="0"/>
              <a:t>Fourth level</a:t>
            </a:r>
          </a:p>
          <a:p>
            <a:pPr lvl="4"/>
            <a:r>
              <a:rPr lang="en-IE" smtClean="0"/>
              <a:t>Fifth level</a:t>
            </a:r>
            <a:endParaRPr lang="en-US"/>
          </a:p>
        </p:txBody>
      </p:sp>
      <p:sp>
        <p:nvSpPr>
          <p:cNvPr id="5" name="Date Placeholder 4"/>
          <p:cNvSpPr>
            <a:spLocks noGrp="1"/>
          </p:cNvSpPr>
          <p:nvPr>
            <p:ph type="dt" sz="half" idx="10"/>
          </p:nvPr>
        </p:nvSpPr>
        <p:spPr/>
        <p:txBody>
          <a:bodyPr/>
          <a:lstStyle/>
          <a:p>
            <a:fld id="{E5F6EF41-CB4E-E640-AD4F-D16F39EC3818}" type="datetimeFigureOut">
              <a:rPr lang="en-US" smtClean="0"/>
              <a:t>1/3/21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BCD51C-BE23-394F-9799-BBBB61177AC8}" type="slidenum">
              <a:rPr lang="en-US" smtClean="0"/>
              <a:t>‹#›</a:t>
            </a:fld>
            <a:endParaRPr lang="en-US"/>
          </a:p>
        </p:txBody>
      </p:sp>
    </p:spTree>
    <p:extLst>
      <p:ext uri="{BB962C8B-B14F-4D97-AF65-F5344CB8AC3E}">
        <p14:creationId xmlns:p14="http://schemas.microsoft.com/office/powerpoint/2010/main" val="88199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IE"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IE"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IE" smtClean="0"/>
              <a:t>Click to edit Master text styles</a:t>
            </a:r>
          </a:p>
          <a:p>
            <a:pPr lvl="1"/>
            <a:r>
              <a:rPr lang="en-IE" smtClean="0"/>
              <a:t>Second level</a:t>
            </a:r>
          </a:p>
          <a:p>
            <a:pPr lvl="2"/>
            <a:r>
              <a:rPr lang="en-IE" smtClean="0"/>
              <a:t>Third level</a:t>
            </a:r>
          </a:p>
          <a:p>
            <a:pPr lvl="3"/>
            <a:r>
              <a:rPr lang="en-IE" smtClean="0"/>
              <a:t>Fourth level</a:t>
            </a:r>
          </a:p>
          <a:p>
            <a:pPr lvl="4"/>
            <a:r>
              <a:rPr lang="en-IE"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IE"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IE" smtClean="0"/>
              <a:t>Click to edit Master text styles</a:t>
            </a:r>
          </a:p>
          <a:p>
            <a:pPr lvl="1"/>
            <a:r>
              <a:rPr lang="en-IE" smtClean="0"/>
              <a:t>Second level</a:t>
            </a:r>
          </a:p>
          <a:p>
            <a:pPr lvl="2"/>
            <a:r>
              <a:rPr lang="en-IE" smtClean="0"/>
              <a:t>Third level</a:t>
            </a:r>
          </a:p>
          <a:p>
            <a:pPr lvl="3"/>
            <a:r>
              <a:rPr lang="en-IE" smtClean="0"/>
              <a:t>Fourth level</a:t>
            </a:r>
          </a:p>
          <a:p>
            <a:pPr lvl="4"/>
            <a:r>
              <a:rPr lang="en-IE" smtClean="0"/>
              <a:t>Fifth level</a:t>
            </a:r>
            <a:endParaRPr lang="en-US"/>
          </a:p>
        </p:txBody>
      </p:sp>
      <p:sp>
        <p:nvSpPr>
          <p:cNvPr id="7" name="Date Placeholder 6"/>
          <p:cNvSpPr>
            <a:spLocks noGrp="1"/>
          </p:cNvSpPr>
          <p:nvPr>
            <p:ph type="dt" sz="half" idx="10"/>
          </p:nvPr>
        </p:nvSpPr>
        <p:spPr/>
        <p:txBody>
          <a:bodyPr/>
          <a:lstStyle/>
          <a:p>
            <a:fld id="{E5F6EF41-CB4E-E640-AD4F-D16F39EC3818}" type="datetimeFigureOut">
              <a:rPr lang="en-US" smtClean="0"/>
              <a:t>1/3/21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BCD51C-BE23-394F-9799-BBBB61177AC8}" type="slidenum">
              <a:rPr lang="en-US" smtClean="0"/>
              <a:t>‹#›</a:t>
            </a:fld>
            <a:endParaRPr lang="en-US"/>
          </a:p>
        </p:txBody>
      </p:sp>
    </p:spTree>
    <p:extLst>
      <p:ext uri="{BB962C8B-B14F-4D97-AF65-F5344CB8AC3E}">
        <p14:creationId xmlns:p14="http://schemas.microsoft.com/office/powerpoint/2010/main" val="599296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mtClean="0"/>
              <a:t>Click to edit Master title style</a:t>
            </a:r>
            <a:endParaRPr lang="en-US"/>
          </a:p>
        </p:txBody>
      </p:sp>
      <p:sp>
        <p:nvSpPr>
          <p:cNvPr id="3" name="Date Placeholder 2"/>
          <p:cNvSpPr>
            <a:spLocks noGrp="1"/>
          </p:cNvSpPr>
          <p:nvPr>
            <p:ph type="dt" sz="half" idx="10"/>
          </p:nvPr>
        </p:nvSpPr>
        <p:spPr/>
        <p:txBody>
          <a:bodyPr/>
          <a:lstStyle/>
          <a:p>
            <a:fld id="{E5F6EF41-CB4E-E640-AD4F-D16F39EC3818}" type="datetimeFigureOut">
              <a:rPr lang="en-US" smtClean="0"/>
              <a:t>1/3/21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BCD51C-BE23-394F-9799-BBBB61177AC8}" type="slidenum">
              <a:rPr lang="en-US" smtClean="0"/>
              <a:t>‹#›</a:t>
            </a:fld>
            <a:endParaRPr lang="en-US"/>
          </a:p>
        </p:txBody>
      </p:sp>
    </p:spTree>
    <p:extLst>
      <p:ext uri="{BB962C8B-B14F-4D97-AF65-F5344CB8AC3E}">
        <p14:creationId xmlns:p14="http://schemas.microsoft.com/office/powerpoint/2010/main" val="6826434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F6EF41-CB4E-E640-AD4F-D16F39EC3818}" type="datetimeFigureOut">
              <a:rPr lang="en-US" smtClean="0"/>
              <a:t>1/3/21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BCD51C-BE23-394F-9799-BBBB61177AC8}" type="slidenum">
              <a:rPr lang="en-US" smtClean="0"/>
              <a:t>‹#›</a:t>
            </a:fld>
            <a:endParaRPr lang="en-US"/>
          </a:p>
        </p:txBody>
      </p:sp>
    </p:spTree>
    <p:extLst>
      <p:ext uri="{BB962C8B-B14F-4D97-AF65-F5344CB8AC3E}">
        <p14:creationId xmlns:p14="http://schemas.microsoft.com/office/powerpoint/2010/main" val="1330250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IE"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IE" smtClean="0"/>
              <a:t>Click to edit Master text styles</a:t>
            </a:r>
          </a:p>
          <a:p>
            <a:pPr lvl="1"/>
            <a:r>
              <a:rPr lang="en-IE" smtClean="0"/>
              <a:t>Second level</a:t>
            </a:r>
          </a:p>
          <a:p>
            <a:pPr lvl="2"/>
            <a:r>
              <a:rPr lang="en-IE" smtClean="0"/>
              <a:t>Third level</a:t>
            </a:r>
          </a:p>
          <a:p>
            <a:pPr lvl="3"/>
            <a:r>
              <a:rPr lang="en-IE" smtClean="0"/>
              <a:t>Fourth level</a:t>
            </a:r>
          </a:p>
          <a:p>
            <a:pPr lvl="4"/>
            <a:r>
              <a:rPr lang="en-IE"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IE" smtClean="0"/>
              <a:t>Click to edit Master text styles</a:t>
            </a:r>
          </a:p>
        </p:txBody>
      </p:sp>
      <p:sp>
        <p:nvSpPr>
          <p:cNvPr id="5" name="Date Placeholder 4"/>
          <p:cNvSpPr>
            <a:spLocks noGrp="1"/>
          </p:cNvSpPr>
          <p:nvPr>
            <p:ph type="dt" sz="half" idx="10"/>
          </p:nvPr>
        </p:nvSpPr>
        <p:spPr/>
        <p:txBody>
          <a:bodyPr/>
          <a:lstStyle/>
          <a:p>
            <a:fld id="{E5F6EF41-CB4E-E640-AD4F-D16F39EC3818}" type="datetimeFigureOut">
              <a:rPr lang="en-US" smtClean="0"/>
              <a:t>1/3/21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BCD51C-BE23-394F-9799-BBBB61177AC8}" type="slidenum">
              <a:rPr lang="en-US" smtClean="0"/>
              <a:t>‹#›</a:t>
            </a:fld>
            <a:endParaRPr lang="en-US"/>
          </a:p>
        </p:txBody>
      </p:sp>
    </p:spTree>
    <p:extLst>
      <p:ext uri="{BB962C8B-B14F-4D97-AF65-F5344CB8AC3E}">
        <p14:creationId xmlns:p14="http://schemas.microsoft.com/office/powerpoint/2010/main" val="66862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IE"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IE" smtClean="0"/>
              <a:t>Click to edit Master text styles</a:t>
            </a:r>
          </a:p>
        </p:txBody>
      </p:sp>
      <p:sp>
        <p:nvSpPr>
          <p:cNvPr id="5" name="Date Placeholder 4"/>
          <p:cNvSpPr>
            <a:spLocks noGrp="1"/>
          </p:cNvSpPr>
          <p:nvPr>
            <p:ph type="dt" sz="half" idx="10"/>
          </p:nvPr>
        </p:nvSpPr>
        <p:spPr/>
        <p:txBody>
          <a:bodyPr/>
          <a:lstStyle/>
          <a:p>
            <a:fld id="{E5F6EF41-CB4E-E640-AD4F-D16F39EC3818}" type="datetimeFigureOut">
              <a:rPr lang="en-US" smtClean="0"/>
              <a:t>1/3/21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BCD51C-BE23-394F-9799-BBBB61177AC8}" type="slidenum">
              <a:rPr lang="en-US" smtClean="0"/>
              <a:t>‹#›</a:t>
            </a:fld>
            <a:endParaRPr lang="en-US"/>
          </a:p>
        </p:txBody>
      </p:sp>
    </p:spTree>
    <p:extLst>
      <p:ext uri="{BB962C8B-B14F-4D97-AF65-F5344CB8AC3E}">
        <p14:creationId xmlns:p14="http://schemas.microsoft.com/office/powerpoint/2010/main" val="62491366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IE"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IE" smtClean="0"/>
              <a:t>Click to edit Master text styles</a:t>
            </a:r>
          </a:p>
          <a:p>
            <a:pPr lvl="1"/>
            <a:r>
              <a:rPr lang="en-IE" smtClean="0"/>
              <a:t>Second level</a:t>
            </a:r>
          </a:p>
          <a:p>
            <a:pPr lvl="2"/>
            <a:r>
              <a:rPr lang="en-IE" smtClean="0"/>
              <a:t>Third level</a:t>
            </a:r>
          </a:p>
          <a:p>
            <a:pPr lvl="3"/>
            <a:r>
              <a:rPr lang="en-IE" smtClean="0"/>
              <a:t>Fourth level</a:t>
            </a:r>
          </a:p>
          <a:p>
            <a:pPr lvl="4"/>
            <a:r>
              <a:rPr lang="en-IE"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F6EF41-CB4E-E640-AD4F-D16F39EC3818}" type="datetimeFigureOut">
              <a:rPr lang="en-US" smtClean="0"/>
              <a:t>1/3/21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BCD51C-BE23-394F-9799-BBBB61177AC8}" type="slidenum">
              <a:rPr lang="en-US" smtClean="0"/>
              <a:t>‹#›</a:t>
            </a:fld>
            <a:endParaRPr lang="en-US"/>
          </a:p>
        </p:txBody>
      </p:sp>
    </p:spTree>
    <p:extLst>
      <p:ext uri="{BB962C8B-B14F-4D97-AF65-F5344CB8AC3E}">
        <p14:creationId xmlns:p14="http://schemas.microsoft.com/office/powerpoint/2010/main" val="810636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iff"/><Relationship Id="rId4" Type="http://schemas.openxmlformats.org/officeDocument/2006/relationships/image" Target="../media/image3.tiff"/><Relationship Id="rId5" Type="http://schemas.openxmlformats.org/officeDocument/2006/relationships/image" Target="../media/image4.tiff"/><Relationship Id="rId6" Type="http://schemas.openxmlformats.org/officeDocument/2006/relationships/image" Target="../media/image5.tiff"/><Relationship Id="rId7" Type="http://schemas.openxmlformats.org/officeDocument/2006/relationships/image" Target="../media/image6.tiff"/><Relationship Id="rId8" Type="http://schemas.openxmlformats.org/officeDocument/2006/relationships/image" Target="../media/image7.tiff"/><Relationship Id="rId9" Type="http://schemas.openxmlformats.org/officeDocument/2006/relationships/image" Target="../media/image8.png"/><Relationship Id="rId1" Type="http://schemas.openxmlformats.org/officeDocument/2006/relationships/slideLayout" Target="../slideLayouts/slideLayout7.xml"/><Relationship Id="rId2" Type="http://schemas.openxmlformats.org/officeDocument/2006/relationships/image" Target="../media/image1.tif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965940" y="182486"/>
            <a:ext cx="1346009" cy="1572500"/>
          </a:xfrm>
          <a:prstGeom prst="rect">
            <a:avLst/>
          </a:prstGeom>
        </p:spPr>
      </p:pic>
      <p:sp>
        <p:nvSpPr>
          <p:cNvPr id="5" name="TextBox 4"/>
          <p:cNvSpPr txBox="1"/>
          <p:nvPr/>
        </p:nvSpPr>
        <p:spPr>
          <a:xfrm>
            <a:off x="3139419" y="256884"/>
            <a:ext cx="6995652" cy="1446550"/>
          </a:xfrm>
          <a:prstGeom prst="rect">
            <a:avLst/>
          </a:prstGeom>
          <a:noFill/>
        </p:spPr>
        <p:txBody>
          <a:bodyPr wrap="square" rtlCol="0">
            <a:spAutoFit/>
          </a:bodyPr>
          <a:lstStyle/>
          <a:p>
            <a:pPr algn="ctr"/>
            <a:r>
              <a:rPr lang="en-US" sz="4400" b="1" i="1" smtClean="0"/>
              <a:t>Time Management Tips and Tricks</a:t>
            </a:r>
            <a:endParaRPr lang="en-US" sz="4400" b="1" i="1"/>
          </a:p>
        </p:txBody>
      </p:sp>
      <p:pic>
        <p:nvPicPr>
          <p:cNvPr id="6" name="Picture 5"/>
          <p:cNvPicPr>
            <a:picLocks noChangeAspect="1"/>
          </p:cNvPicPr>
          <p:nvPr/>
        </p:nvPicPr>
        <p:blipFill>
          <a:blip r:embed="rId3"/>
          <a:stretch>
            <a:fillRect/>
          </a:stretch>
        </p:blipFill>
        <p:spPr>
          <a:xfrm>
            <a:off x="10135071" y="129794"/>
            <a:ext cx="1816952" cy="1816952"/>
          </a:xfrm>
          <a:prstGeom prst="rect">
            <a:avLst/>
          </a:prstGeom>
        </p:spPr>
      </p:pic>
      <p:pic>
        <p:nvPicPr>
          <p:cNvPr id="7" name="Picture 6"/>
          <p:cNvPicPr>
            <a:picLocks noChangeAspect="1"/>
          </p:cNvPicPr>
          <p:nvPr/>
        </p:nvPicPr>
        <p:blipFill>
          <a:blip r:embed="rId4"/>
          <a:stretch>
            <a:fillRect/>
          </a:stretch>
        </p:blipFill>
        <p:spPr>
          <a:xfrm>
            <a:off x="164384" y="1946409"/>
            <a:ext cx="1919323" cy="1620412"/>
          </a:xfrm>
          <a:prstGeom prst="rect">
            <a:avLst/>
          </a:prstGeom>
        </p:spPr>
      </p:pic>
      <p:sp>
        <p:nvSpPr>
          <p:cNvPr id="8" name="Rectangle 7"/>
          <p:cNvSpPr/>
          <p:nvPr/>
        </p:nvSpPr>
        <p:spPr>
          <a:xfrm>
            <a:off x="119522" y="3622205"/>
            <a:ext cx="2431682" cy="3139321"/>
          </a:xfrm>
          <a:prstGeom prst="rect">
            <a:avLst/>
          </a:prstGeom>
          <a:solidFill>
            <a:schemeClr val="accent6">
              <a:lumMod val="40000"/>
              <a:lumOff val="60000"/>
            </a:schemeClr>
          </a:solidFill>
          <a:ln w="38100">
            <a:solidFill>
              <a:schemeClr val="accent2"/>
            </a:solidFill>
          </a:ln>
        </p:spPr>
        <p:txBody>
          <a:bodyPr wrap="square">
            <a:spAutoFit/>
          </a:bodyPr>
          <a:lstStyle/>
          <a:p>
            <a:pPr algn="ctr"/>
            <a:r>
              <a:rPr lang="en-US" b="1" dirty="0">
                <a:solidFill>
                  <a:srgbClr val="080808"/>
                </a:solidFill>
                <a:latin typeface="playfair_displayregular" charset="0"/>
              </a:rPr>
              <a:t>S</a:t>
            </a:r>
            <a:r>
              <a:rPr lang="en-US" b="1" i="0" dirty="0" smtClean="0">
                <a:solidFill>
                  <a:srgbClr val="080808"/>
                </a:solidFill>
                <a:effectLst/>
                <a:latin typeface="playfair_displayregular" charset="0"/>
              </a:rPr>
              <a:t>it down with a weekly calendar, and work out where your time actually goes. This will help you to identify gaps which you can allocate to study. Then create a realistic study timetable that fits in with your life and other priorities.</a:t>
            </a:r>
            <a:endParaRPr lang="en-US" b="1" dirty="0"/>
          </a:p>
        </p:txBody>
      </p:sp>
      <p:pic>
        <p:nvPicPr>
          <p:cNvPr id="9" name="Picture 8"/>
          <p:cNvPicPr>
            <a:picLocks noChangeAspect="1"/>
          </p:cNvPicPr>
          <p:nvPr/>
        </p:nvPicPr>
        <p:blipFill>
          <a:blip r:embed="rId5"/>
          <a:stretch>
            <a:fillRect/>
          </a:stretch>
        </p:blipFill>
        <p:spPr>
          <a:xfrm>
            <a:off x="2533497" y="1753942"/>
            <a:ext cx="2446503" cy="1592867"/>
          </a:xfrm>
          <a:prstGeom prst="rect">
            <a:avLst/>
          </a:prstGeom>
        </p:spPr>
      </p:pic>
      <p:sp>
        <p:nvSpPr>
          <p:cNvPr id="10" name="Rectangle 9"/>
          <p:cNvSpPr/>
          <p:nvPr/>
        </p:nvSpPr>
        <p:spPr>
          <a:xfrm>
            <a:off x="2676017" y="3617978"/>
            <a:ext cx="2303983" cy="3139321"/>
          </a:xfrm>
          <a:prstGeom prst="rect">
            <a:avLst/>
          </a:prstGeom>
          <a:solidFill>
            <a:srgbClr val="ECC7F3"/>
          </a:solidFill>
          <a:ln w="38100">
            <a:solidFill>
              <a:srgbClr val="0070C0"/>
            </a:solidFill>
          </a:ln>
        </p:spPr>
        <p:txBody>
          <a:bodyPr wrap="square">
            <a:spAutoFit/>
          </a:bodyPr>
          <a:lstStyle/>
          <a:p>
            <a:pPr algn="ctr"/>
            <a:r>
              <a:rPr lang="en-US" b="1" dirty="0" smtClean="0">
                <a:solidFill>
                  <a:srgbClr val="080808"/>
                </a:solidFill>
                <a:latin typeface="playfair_displayregular" charset="0"/>
              </a:rPr>
              <a:t>Think about how you learn, in order to </a:t>
            </a:r>
            <a:r>
              <a:rPr lang="en-US" b="1" dirty="0" err="1" smtClean="0">
                <a:solidFill>
                  <a:srgbClr val="080808"/>
                </a:solidFill>
                <a:latin typeface="playfair_displayregular" charset="0"/>
              </a:rPr>
              <a:t>maximise</a:t>
            </a:r>
            <a:r>
              <a:rPr lang="en-US" b="1" dirty="0" smtClean="0">
                <a:solidFill>
                  <a:srgbClr val="080808"/>
                </a:solidFill>
                <a:latin typeface="playfair_displayregular" charset="0"/>
              </a:rPr>
              <a:t> your study you should be active. What does that look like? </a:t>
            </a:r>
            <a:r>
              <a:rPr lang="en-US" b="1" dirty="0" err="1" smtClean="0">
                <a:solidFill>
                  <a:srgbClr val="080808"/>
                </a:solidFill>
                <a:latin typeface="playfair_displayregular" charset="0"/>
              </a:rPr>
              <a:t>Mindmaps</a:t>
            </a:r>
            <a:r>
              <a:rPr lang="en-US" b="1" dirty="0" smtClean="0">
                <a:solidFill>
                  <a:srgbClr val="080808"/>
                </a:solidFill>
                <a:latin typeface="playfair_displayregular" charset="0"/>
              </a:rPr>
              <a:t>, creating notes, completing questions</a:t>
            </a:r>
            <a:r>
              <a:rPr lang="mr-IN" b="1" dirty="0" smtClean="0">
                <a:solidFill>
                  <a:srgbClr val="080808"/>
                </a:solidFill>
                <a:latin typeface="playfair_displayregular" charset="0"/>
              </a:rPr>
              <a:t>…</a:t>
            </a:r>
            <a:r>
              <a:rPr lang="en-IE" b="1" dirty="0" smtClean="0">
                <a:solidFill>
                  <a:srgbClr val="080808"/>
                </a:solidFill>
                <a:latin typeface="playfair_displayregular" charset="0"/>
              </a:rPr>
              <a:t>. Use what works for your learning style</a:t>
            </a:r>
            <a:endParaRPr lang="en-US" b="1" dirty="0"/>
          </a:p>
        </p:txBody>
      </p:sp>
      <p:pic>
        <p:nvPicPr>
          <p:cNvPr id="11" name="Picture 10"/>
          <p:cNvPicPr>
            <a:picLocks noChangeAspect="1"/>
          </p:cNvPicPr>
          <p:nvPr/>
        </p:nvPicPr>
        <p:blipFill>
          <a:blip r:embed="rId6"/>
          <a:stretch>
            <a:fillRect/>
          </a:stretch>
        </p:blipFill>
        <p:spPr>
          <a:xfrm>
            <a:off x="5170218" y="1714590"/>
            <a:ext cx="1910366" cy="1671570"/>
          </a:xfrm>
          <a:prstGeom prst="rect">
            <a:avLst/>
          </a:prstGeom>
        </p:spPr>
      </p:pic>
      <p:sp>
        <p:nvSpPr>
          <p:cNvPr id="12" name="Rectangle 11"/>
          <p:cNvSpPr/>
          <p:nvPr/>
        </p:nvSpPr>
        <p:spPr>
          <a:xfrm>
            <a:off x="5170218" y="3616993"/>
            <a:ext cx="2140934" cy="3139321"/>
          </a:xfrm>
          <a:prstGeom prst="rect">
            <a:avLst/>
          </a:prstGeom>
          <a:solidFill>
            <a:schemeClr val="accent2">
              <a:lumMod val="60000"/>
              <a:lumOff val="40000"/>
            </a:schemeClr>
          </a:solidFill>
          <a:ln w="38100">
            <a:solidFill>
              <a:schemeClr val="accent6"/>
            </a:solidFill>
          </a:ln>
        </p:spPr>
        <p:txBody>
          <a:bodyPr wrap="square">
            <a:spAutoFit/>
          </a:bodyPr>
          <a:lstStyle/>
          <a:p>
            <a:pPr algn="ctr"/>
            <a:r>
              <a:rPr lang="en-IE" b="1" dirty="0" smtClean="0">
                <a:solidFill>
                  <a:srgbClr val="080808"/>
                </a:solidFill>
                <a:latin typeface="playfair_displayregular" charset="0"/>
              </a:rPr>
              <a:t>Split the content into manageable chunks of knowledge. You can learn better, if you split up what needs to be learnt and only move on once you have mastered each “chunk” of work</a:t>
            </a:r>
            <a:endParaRPr lang="en-US" b="1" dirty="0"/>
          </a:p>
        </p:txBody>
      </p:sp>
      <p:pic>
        <p:nvPicPr>
          <p:cNvPr id="13" name="Picture 12"/>
          <p:cNvPicPr>
            <a:picLocks noChangeAspect="1"/>
          </p:cNvPicPr>
          <p:nvPr/>
        </p:nvPicPr>
        <p:blipFill>
          <a:blip r:embed="rId7"/>
          <a:stretch>
            <a:fillRect/>
          </a:stretch>
        </p:blipFill>
        <p:spPr>
          <a:xfrm>
            <a:off x="7587371" y="1853396"/>
            <a:ext cx="2175887" cy="1493413"/>
          </a:xfrm>
          <a:prstGeom prst="rect">
            <a:avLst/>
          </a:prstGeom>
        </p:spPr>
      </p:pic>
      <p:sp>
        <p:nvSpPr>
          <p:cNvPr id="14" name="Rectangle 13"/>
          <p:cNvSpPr/>
          <p:nvPr/>
        </p:nvSpPr>
        <p:spPr>
          <a:xfrm>
            <a:off x="7622324" y="3590608"/>
            <a:ext cx="2140934" cy="3139321"/>
          </a:xfrm>
          <a:prstGeom prst="rect">
            <a:avLst/>
          </a:prstGeom>
          <a:solidFill>
            <a:srgbClr val="FFFF00"/>
          </a:solidFill>
          <a:ln w="38100">
            <a:solidFill>
              <a:schemeClr val="accent2"/>
            </a:solidFill>
          </a:ln>
        </p:spPr>
        <p:txBody>
          <a:bodyPr wrap="square">
            <a:spAutoFit/>
          </a:bodyPr>
          <a:lstStyle/>
          <a:p>
            <a:pPr algn="ctr"/>
            <a:r>
              <a:rPr lang="en-IE" b="1" dirty="0" smtClean="0">
                <a:solidFill>
                  <a:srgbClr val="080808"/>
                </a:solidFill>
                <a:latin typeface="playfair_displayregular" charset="0"/>
              </a:rPr>
              <a:t>Be prepared to change your plan and adapt as your learning progresses. It is ok if original plan needs revision. Some learning make take more/less time than anticipated. Adapt and move on.</a:t>
            </a:r>
            <a:endParaRPr lang="en-US" b="1" dirty="0"/>
          </a:p>
        </p:txBody>
      </p:sp>
      <p:pic>
        <p:nvPicPr>
          <p:cNvPr id="15" name="Picture 14"/>
          <p:cNvPicPr>
            <a:picLocks noChangeAspect="1"/>
          </p:cNvPicPr>
          <p:nvPr/>
        </p:nvPicPr>
        <p:blipFill>
          <a:blip r:embed="rId8"/>
          <a:stretch>
            <a:fillRect/>
          </a:stretch>
        </p:blipFill>
        <p:spPr>
          <a:xfrm>
            <a:off x="10029761" y="1997254"/>
            <a:ext cx="2027572" cy="1518722"/>
          </a:xfrm>
          <a:prstGeom prst="rect">
            <a:avLst/>
          </a:prstGeom>
        </p:spPr>
      </p:pic>
      <p:sp>
        <p:nvSpPr>
          <p:cNvPr id="16" name="Rectangle 15"/>
          <p:cNvSpPr/>
          <p:nvPr/>
        </p:nvSpPr>
        <p:spPr>
          <a:xfrm>
            <a:off x="9983072" y="3616993"/>
            <a:ext cx="2140934" cy="3139321"/>
          </a:xfrm>
          <a:prstGeom prst="rect">
            <a:avLst/>
          </a:prstGeom>
          <a:solidFill>
            <a:srgbClr val="00B0F0"/>
          </a:solidFill>
          <a:ln w="38100">
            <a:solidFill>
              <a:schemeClr val="tx1"/>
            </a:solidFill>
          </a:ln>
        </p:spPr>
        <p:txBody>
          <a:bodyPr wrap="square">
            <a:spAutoFit/>
          </a:bodyPr>
          <a:lstStyle/>
          <a:p>
            <a:pPr algn="ctr"/>
            <a:r>
              <a:rPr lang="en-IE" b="1" dirty="0" smtClean="0">
                <a:solidFill>
                  <a:srgbClr val="080808"/>
                </a:solidFill>
                <a:latin typeface="playfair_displayregular" charset="0"/>
              </a:rPr>
              <a:t>Make sure that you are focused on the right things. Look at past exam questions, and understand what examiners expect. Learn and use the correct terminology.</a:t>
            </a:r>
          </a:p>
          <a:p>
            <a:pPr algn="ctr"/>
            <a:endParaRPr lang="en-US" b="1" dirty="0"/>
          </a:p>
        </p:txBody>
      </p:sp>
      <p:pic>
        <p:nvPicPr>
          <p:cNvPr id="17" name="Picture 16"/>
          <p:cNvPicPr/>
          <p:nvPr/>
        </p:nvPicPr>
        <p:blipFill>
          <a:blip r:embed="rId9">
            <a:extLst>
              <a:ext uri="{28A0092B-C50C-407E-A947-70E740481C1C}">
                <a14:useLocalDpi xmlns:a14="http://schemas.microsoft.com/office/drawing/2010/main" val="0"/>
              </a:ext>
            </a:extLst>
          </a:blip>
          <a:stretch>
            <a:fillRect/>
          </a:stretch>
        </p:blipFill>
        <p:spPr>
          <a:xfrm>
            <a:off x="172318" y="164427"/>
            <a:ext cx="1603404" cy="1550163"/>
          </a:xfrm>
          <a:prstGeom prst="rect">
            <a:avLst/>
          </a:prstGeom>
        </p:spPr>
      </p:pic>
    </p:spTree>
    <p:extLst>
      <p:ext uri="{BB962C8B-B14F-4D97-AF65-F5344CB8AC3E}">
        <p14:creationId xmlns:p14="http://schemas.microsoft.com/office/powerpoint/2010/main" val="15985844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TotalTime>
  <Words>159</Words>
  <Application>Microsoft Macintosh PowerPoint</Application>
  <PresentationFormat>Widescreen</PresentationFormat>
  <Paragraphs>6</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Calibri</vt:lpstr>
      <vt:lpstr>Calibri Light</vt:lpstr>
      <vt:lpstr>Mangal</vt:lpstr>
      <vt:lpstr>playfair_displayregular</vt:lpstr>
      <vt:lpstr>Arial</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vanessa lennon</dc:creator>
  <cp:lastModifiedBy>vanessa lennon</cp:lastModifiedBy>
  <cp:revision>5</cp:revision>
  <dcterms:created xsi:type="dcterms:W3CDTF">2021-01-03T14:14:07Z</dcterms:created>
  <dcterms:modified xsi:type="dcterms:W3CDTF">2021-01-03T16:01:30Z</dcterms:modified>
</cp:coreProperties>
</file>